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81" r:id="rId8"/>
    <p:sldId id="282" r:id="rId9"/>
    <p:sldId id="283" r:id="rId10"/>
    <p:sldId id="284" r:id="rId11"/>
    <p:sldId id="285" r:id="rId12"/>
    <p:sldId id="286" r:id="rId13"/>
    <p:sldId id="287" r:id="rId14"/>
    <p:sldId id="280"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Ppr5rogryrLRmuvZ5Ia+4Ext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24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6be610542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16be610542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316be610542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6be61054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16be61054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6be61054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bg>
      <p:bgPr>
        <a:gradFill>
          <a:gsLst>
            <a:gs pos="0">
              <a:schemeClr val="dk2"/>
            </a:gs>
            <a:gs pos="30000">
              <a:schemeClr val="dk2"/>
            </a:gs>
            <a:gs pos="65000">
              <a:srgbClr val="0071C5"/>
            </a:gs>
            <a:gs pos="100000">
              <a:srgbClr val="009FDF"/>
            </a:gs>
          </a:gsLst>
          <a:lin ang="19860001" scaled="0"/>
        </a:gradFill>
        <a:effectLst/>
      </p:bgPr>
    </p:bg>
    <p:spTree>
      <p:nvGrpSpPr>
        <p:cNvPr id="1" name="Shape 17"/>
        <p:cNvGrpSpPr/>
        <p:nvPr/>
      </p:nvGrpSpPr>
      <p:grpSpPr>
        <a:xfrm>
          <a:off x="0" y="0"/>
          <a:ext cx="0" cy="0"/>
          <a:chOff x="0" y="0"/>
          <a:chExt cx="0" cy="0"/>
        </a:xfrm>
      </p:grpSpPr>
      <p:sp>
        <p:nvSpPr>
          <p:cNvPr id="18" name="Google Shape;18;p25"/>
          <p:cNvSpPr>
            <a:spLocks noGrp="1"/>
          </p:cNvSpPr>
          <p:nvPr>
            <p:ph type="pic" idx="2"/>
          </p:nvPr>
        </p:nvSpPr>
        <p:spPr>
          <a:xfrm>
            <a:off x="0" y="0"/>
            <a:ext cx="12192000" cy="6358467"/>
          </a:xfrm>
          <a:prstGeom prst="rect">
            <a:avLst/>
          </a:prstGeom>
          <a:solidFill>
            <a:srgbClr val="CFD5D8"/>
          </a:solidFill>
          <a:ln>
            <a:noFill/>
          </a:ln>
        </p:spPr>
      </p:sp>
      <p:pic>
        <p:nvPicPr>
          <p:cNvPr id="19" name="Google Shape;19;p25"/>
          <p:cNvPicPr preferRelativeResize="0"/>
          <p:nvPr/>
        </p:nvPicPr>
        <p:blipFill rotWithShape="1">
          <a:blip r:embed="rId2">
            <a:alphaModFix/>
          </a:blip>
          <a:srcRect/>
          <a:stretch/>
        </p:blipFill>
        <p:spPr>
          <a:xfrm>
            <a:off x="602397" y="510892"/>
            <a:ext cx="1664065" cy="1106467"/>
          </a:xfrm>
          <a:prstGeom prst="rect">
            <a:avLst/>
          </a:prstGeom>
          <a:noFill/>
          <a:ln>
            <a:noFill/>
          </a:ln>
        </p:spPr>
      </p:pic>
      <p:sp>
        <p:nvSpPr>
          <p:cNvPr id="20" name="Google Shape;20;p25"/>
          <p:cNvSpPr txBox="1">
            <a:spLocks noGrp="1"/>
          </p:cNvSpPr>
          <p:nvPr>
            <p:ph type="ctrTitle"/>
          </p:nvPr>
        </p:nvSpPr>
        <p:spPr>
          <a:xfrm>
            <a:off x="592916" y="3305897"/>
            <a:ext cx="10950515" cy="14700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8666"/>
              <a:buFont typeface="Arial"/>
              <a:buNone/>
              <a:defRPr sz="8666"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5"/>
          <p:cNvSpPr txBox="1">
            <a:spLocks noGrp="1"/>
          </p:cNvSpPr>
          <p:nvPr>
            <p:ph type="subTitle" idx="1"/>
          </p:nvPr>
        </p:nvSpPr>
        <p:spPr>
          <a:xfrm>
            <a:off x="607484" y="4657344"/>
            <a:ext cx="8440283" cy="1233813"/>
          </a:xfrm>
          <a:prstGeom prst="rect">
            <a:avLst/>
          </a:prstGeom>
          <a:noFill/>
          <a:ln>
            <a:noFill/>
          </a:ln>
        </p:spPr>
        <p:txBody>
          <a:bodyPr spcFirstLastPara="1" wrap="square" lIns="0" tIns="0" rIns="0" bIns="0" anchor="t" anchorCtr="0">
            <a:noAutofit/>
          </a:bodyPr>
          <a:lstStyle>
            <a:lvl1pPr lvl="0" algn="l">
              <a:spcBef>
                <a:spcPts val="1600"/>
              </a:spcBef>
              <a:spcAft>
                <a:spcPts val="0"/>
              </a:spcAft>
              <a:buClr>
                <a:schemeClr val="accent3"/>
              </a:buClr>
              <a:buSzPts val="2133"/>
              <a:buNone/>
              <a:defRPr sz="2133" b="0" i="0">
                <a:solidFill>
                  <a:schemeClr val="accent3"/>
                </a:solidFill>
                <a:latin typeface="Arial"/>
                <a:ea typeface="Arial"/>
                <a:cs typeface="Arial"/>
                <a:sym typeface="Arial"/>
              </a:defRPr>
            </a:lvl1pPr>
            <a:lvl2pPr lvl="1" algn="ctr">
              <a:spcBef>
                <a:spcPts val="1600"/>
              </a:spcBef>
              <a:spcAft>
                <a:spcPts val="0"/>
              </a:spcAft>
              <a:buClr>
                <a:srgbClr val="888888"/>
              </a:buClr>
              <a:buSzPts val="2133"/>
              <a:buNone/>
              <a:defRPr>
                <a:solidFill>
                  <a:srgbClr val="888888"/>
                </a:solidFill>
              </a:defRPr>
            </a:lvl2pPr>
            <a:lvl3pPr lvl="2" algn="ctr">
              <a:spcBef>
                <a:spcPts val="1067"/>
              </a:spcBef>
              <a:spcAft>
                <a:spcPts val="0"/>
              </a:spcAft>
              <a:buClr>
                <a:srgbClr val="888888"/>
              </a:buClr>
              <a:buSzPts val="2133"/>
              <a:buNone/>
              <a:defRPr>
                <a:solidFill>
                  <a:srgbClr val="888888"/>
                </a:solidFill>
              </a:defRPr>
            </a:lvl3pPr>
            <a:lvl4pPr lvl="3" algn="ctr">
              <a:spcBef>
                <a:spcPts val="373"/>
              </a:spcBef>
              <a:spcAft>
                <a:spcPts val="0"/>
              </a:spcAft>
              <a:buClr>
                <a:srgbClr val="888888"/>
              </a:buClr>
              <a:buSzPts val="1867"/>
              <a:buNone/>
              <a:defRPr>
                <a:solidFill>
                  <a:srgbClr val="888888"/>
                </a:solidFill>
              </a:defRPr>
            </a:lvl4pPr>
            <a:lvl5pPr lvl="4" algn="ctr">
              <a:spcBef>
                <a:spcPts val="373"/>
              </a:spcBef>
              <a:spcAft>
                <a:spcPts val="0"/>
              </a:spcAft>
              <a:buClr>
                <a:srgbClr val="888888"/>
              </a:buClr>
              <a:buSzPts val="18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with Attribute">
  <p:cSld name="Quote with Attribute">
    <p:spTree>
      <p:nvGrpSpPr>
        <p:cNvPr id="1" name="Shape 62"/>
        <p:cNvGrpSpPr/>
        <p:nvPr/>
      </p:nvGrpSpPr>
      <p:grpSpPr>
        <a:xfrm>
          <a:off x="0" y="0"/>
          <a:ext cx="0" cy="0"/>
          <a:chOff x="0" y="0"/>
          <a:chExt cx="0" cy="0"/>
        </a:xfrm>
      </p:grpSpPr>
      <p:sp>
        <p:nvSpPr>
          <p:cNvPr id="63" name="Google Shape;63;p35"/>
          <p:cNvSpPr txBox="1">
            <a:spLocks noGrp="1"/>
          </p:cNvSpPr>
          <p:nvPr>
            <p:ph type="body" idx="1"/>
          </p:nvPr>
        </p:nvSpPr>
        <p:spPr>
          <a:xfrm>
            <a:off x="607485" y="1604434"/>
            <a:ext cx="10970684" cy="4567767"/>
          </a:xfrm>
          <a:prstGeom prst="rect">
            <a:avLst/>
          </a:prstGeom>
          <a:noFill/>
          <a:ln>
            <a:noFill/>
          </a:ln>
        </p:spPr>
        <p:txBody>
          <a:bodyPr spcFirstLastPara="1" wrap="square" lIns="0" tIns="0" rIns="0" bIns="0" anchor="ctr" anchorCtr="0">
            <a:noAutofit/>
          </a:bodyPr>
          <a:lstStyle>
            <a:lvl1pPr marL="457200" lvl="0" indent="-228600" algn="l">
              <a:spcBef>
                <a:spcPts val="1600"/>
              </a:spcBef>
              <a:spcAft>
                <a:spcPts val="0"/>
              </a:spcAft>
              <a:buClr>
                <a:schemeClr val="accent1"/>
              </a:buClr>
              <a:buSzPts val="4800"/>
              <a:buNone/>
              <a:defRPr sz="4800" b="1">
                <a:solidFill>
                  <a:schemeClr val="accent1"/>
                </a:solidFill>
                <a:latin typeface="Arial"/>
                <a:ea typeface="Arial"/>
                <a:cs typeface="Arial"/>
                <a:sym typeface="Arial"/>
              </a:defRPr>
            </a:lvl1pPr>
            <a:lvl2pPr marL="914400" lvl="1" indent="-330200" algn="l">
              <a:spcBef>
                <a:spcPts val="1600"/>
              </a:spcBef>
              <a:spcAft>
                <a:spcPts val="0"/>
              </a:spcAft>
              <a:buClr>
                <a:schemeClr val="dk2"/>
              </a:buClr>
              <a:buSzPts val="1600"/>
              <a:buFont typeface="Arial"/>
              <a:buChar char="–"/>
              <a:defRPr sz="1600">
                <a:latin typeface="Arial"/>
                <a:ea typeface="Arial"/>
                <a:cs typeface="Arial"/>
                <a:sym typeface="Arial"/>
              </a:defRPr>
            </a:lvl2pPr>
            <a:lvl3pPr marL="1371600" lvl="2" indent="-330200" algn="l">
              <a:spcBef>
                <a:spcPts val="1067"/>
              </a:spcBef>
              <a:spcAft>
                <a:spcPts val="0"/>
              </a:spcAft>
              <a:buClr>
                <a:schemeClr val="dk2"/>
              </a:buClr>
              <a:buSzPts val="1600"/>
              <a:buFont typeface="Arial"/>
              <a:buChar char="–"/>
              <a:defRPr sz="1600">
                <a:latin typeface="Arial"/>
                <a:ea typeface="Arial"/>
                <a:cs typeface="Arial"/>
                <a:sym typeface="Arial"/>
              </a:defRPr>
            </a:lvl3pPr>
            <a:lvl4pPr marL="1828800" lvl="3" indent="-321754" algn="l">
              <a:spcBef>
                <a:spcPts val="293"/>
              </a:spcBef>
              <a:spcAft>
                <a:spcPts val="0"/>
              </a:spcAft>
              <a:buClr>
                <a:schemeClr val="dk2"/>
              </a:buClr>
              <a:buSzPts val="1467"/>
              <a:buFont typeface="Arial"/>
              <a:buChar char="–"/>
              <a:defRPr sz="1467">
                <a:latin typeface="Arial"/>
                <a:ea typeface="Arial"/>
                <a:cs typeface="Arial"/>
                <a:sym typeface="Arial"/>
              </a:defRPr>
            </a:lvl4pPr>
            <a:lvl5pPr marL="2286000" lvl="4" indent="-317500" algn="l">
              <a:spcBef>
                <a:spcPts val="280"/>
              </a:spcBef>
              <a:spcAft>
                <a:spcPts val="0"/>
              </a:spcAft>
              <a:buClr>
                <a:schemeClr val="dk2"/>
              </a:buClr>
              <a:buSzPts val="1400"/>
              <a:buFont typeface="Arial"/>
              <a:buChar char="–"/>
              <a:defRPr sz="140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35"/>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35"/>
          <p:cNvSpPr txBox="1">
            <a:spLocks noGrp="1"/>
          </p:cNvSpPr>
          <p:nvPr>
            <p:ph type="title"/>
          </p:nvPr>
        </p:nvSpPr>
        <p:spPr>
          <a:xfrm>
            <a:off x="607484" y="411797"/>
            <a:ext cx="10972800" cy="1158240"/>
          </a:xfrm>
          <a:prstGeom prst="rect">
            <a:avLst/>
          </a:prstGeom>
          <a:noFill/>
          <a:ln>
            <a:noFill/>
          </a:ln>
        </p:spPr>
        <p:txBody>
          <a:bodyPr spcFirstLastPara="1" wrap="square" lIns="0" tIns="0" rIns="0" bIns="0" anchor="t" anchorCtr="0">
            <a:noAutofit/>
          </a:bodyPr>
          <a:lstStyle>
            <a:lvl1pPr marR="0" lvl="0" algn="l">
              <a:lnSpc>
                <a:spcPct val="90909"/>
              </a:lnSpc>
              <a:spcBef>
                <a:spcPts val="0"/>
              </a:spcBef>
              <a:spcAft>
                <a:spcPts val="0"/>
              </a:spcAft>
              <a:buClr>
                <a:schemeClr val="dk2"/>
              </a:buClr>
              <a:buSzPts val="4400"/>
              <a:buFont typeface="Arial"/>
              <a:buNone/>
              <a:defRPr b="0"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ull Bleed Image">
  <p:cSld name="Full Bleed Image">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12192000" cy="6358467"/>
          </a:xfrm>
          <a:prstGeom prst="rect">
            <a:avLst/>
          </a:prstGeom>
          <a:solidFill>
            <a:srgbClr val="CFD5D8"/>
          </a:solidFill>
          <a:ln>
            <a:noFill/>
          </a:ln>
        </p:spPr>
      </p:sp>
      <p:sp>
        <p:nvSpPr>
          <p:cNvPr id="68" name="Google Shape;68;p36"/>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6"/>
          <p:cNvSpPr txBox="1">
            <a:spLocks noGrp="1"/>
          </p:cNvSpPr>
          <p:nvPr>
            <p:ph type="title"/>
          </p:nvPr>
        </p:nvSpPr>
        <p:spPr>
          <a:xfrm>
            <a:off x="607484" y="411797"/>
            <a:ext cx="10972800" cy="1158240"/>
          </a:xfrm>
          <a:prstGeom prst="rect">
            <a:avLst/>
          </a:prstGeom>
          <a:noFill/>
          <a:ln>
            <a:noFill/>
          </a:ln>
        </p:spPr>
        <p:txBody>
          <a:bodyPr spcFirstLastPara="1" wrap="square" lIns="0" tIns="0" rIns="0" bIns="0" anchor="t" anchorCtr="0">
            <a:noAutofit/>
          </a:bodyPr>
          <a:lstStyle>
            <a:lvl1pPr marR="0" lvl="0" algn="l">
              <a:lnSpc>
                <a:spcPct val="90909"/>
              </a:lnSpc>
              <a:spcBef>
                <a:spcPts val="0"/>
              </a:spcBef>
              <a:spcAft>
                <a:spcPts val="0"/>
              </a:spcAft>
              <a:buClr>
                <a:schemeClr val="dk2"/>
              </a:buClr>
              <a:buSzPts val="4400"/>
              <a:buFont typeface="Arial"/>
              <a:buNone/>
              <a:defRPr b="0"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and Right Image">
  <p:cSld name="Text and Right Image">
    <p:spTree>
      <p:nvGrpSpPr>
        <p:cNvPr id="1" name="Shape 70"/>
        <p:cNvGrpSpPr/>
        <p:nvPr/>
      </p:nvGrpSpPr>
      <p:grpSpPr>
        <a:xfrm>
          <a:off x="0" y="0"/>
          <a:ext cx="0" cy="0"/>
          <a:chOff x="0" y="0"/>
          <a:chExt cx="0" cy="0"/>
        </a:xfrm>
      </p:grpSpPr>
      <p:sp>
        <p:nvSpPr>
          <p:cNvPr id="71" name="Google Shape;71;p37"/>
          <p:cNvSpPr>
            <a:spLocks noGrp="1"/>
          </p:cNvSpPr>
          <p:nvPr>
            <p:ph type="pic" idx="2"/>
          </p:nvPr>
        </p:nvSpPr>
        <p:spPr>
          <a:xfrm>
            <a:off x="6237818" y="2"/>
            <a:ext cx="5954183" cy="6358465"/>
          </a:xfrm>
          <a:prstGeom prst="rect">
            <a:avLst/>
          </a:prstGeom>
          <a:solidFill>
            <a:srgbClr val="CFD5D8"/>
          </a:solidFill>
          <a:ln>
            <a:noFill/>
          </a:ln>
        </p:spPr>
      </p:sp>
      <p:sp>
        <p:nvSpPr>
          <p:cNvPr id="72" name="Google Shape;72;p37"/>
          <p:cNvSpPr txBox="1">
            <a:spLocks noGrp="1"/>
          </p:cNvSpPr>
          <p:nvPr>
            <p:ph type="title"/>
          </p:nvPr>
        </p:nvSpPr>
        <p:spPr>
          <a:xfrm>
            <a:off x="607484" y="411797"/>
            <a:ext cx="5342467" cy="1158240"/>
          </a:xfrm>
          <a:prstGeom prst="rect">
            <a:avLst/>
          </a:prstGeom>
          <a:noFill/>
          <a:ln>
            <a:noFill/>
          </a:ln>
        </p:spPr>
        <p:txBody>
          <a:bodyPr spcFirstLastPara="1" wrap="square" lIns="0" tIns="0" rIns="0" bIns="0" anchor="t" anchorCtr="0">
            <a:noAutofit/>
          </a:bodyPr>
          <a:lstStyle>
            <a:lvl1pPr marR="0" lvl="0" algn="l">
              <a:lnSpc>
                <a:spcPct val="107152"/>
              </a:lnSpc>
              <a:spcBef>
                <a:spcPts val="0"/>
              </a:spcBef>
              <a:spcAft>
                <a:spcPts val="0"/>
              </a:spcAft>
              <a:buClr>
                <a:schemeClr val="dk2"/>
              </a:buClr>
              <a:buSzPts val="3733"/>
              <a:buFont typeface="Arial"/>
              <a:buNone/>
              <a:defRPr sz="3733" b="0"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7"/>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37"/>
          <p:cNvSpPr txBox="1">
            <a:spLocks noGrp="1"/>
          </p:cNvSpPr>
          <p:nvPr>
            <p:ph type="body" idx="1"/>
          </p:nvPr>
        </p:nvSpPr>
        <p:spPr>
          <a:xfrm>
            <a:off x="607485" y="1766992"/>
            <a:ext cx="5342467" cy="456776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rgbClr val="0071C5"/>
              </a:buClr>
              <a:buSzPts val="2400"/>
              <a:buNone/>
              <a:defRPr/>
            </a:lvl1pPr>
            <a:lvl2pPr marL="914400" lvl="1" indent="-364045" algn="l">
              <a:spcBef>
                <a:spcPts val="1600"/>
              </a:spcBef>
              <a:spcAft>
                <a:spcPts val="0"/>
              </a:spcAft>
              <a:buClr>
                <a:schemeClr val="dk2"/>
              </a:buClr>
              <a:buSzPts val="2133"/>
              <a:buChar char="▪"/>
              <a:defRPr>
                <a:solidFill>
                  <a:schemeClr val="dk2"/>
                </a:solidFill>
              </a:defRPr>
            </a:lvl2pPr>
            <a:lvl3pPr marL="1371600" lvl="2" indent="-347154" algn="l">
              <a:spcBef>
                <a:spcPts val="1067"/>
              </a:spcBef>
              <a:spcAft>
                <a:spcPts val="0"/>
              </a:spcAft>
              <a:buClr>
                <a:schemeClr val="dk2"/>
              </a:buClr>
              <a:buSzPts val="1867"/>
              <a:buChar char="–"/>
              <a:defRPr sz="1867">
                <a:solidFill>
                  <a:schemeClr val="dk2"/>
                </a:solidFill>
              </a:defRPr>
            </a:lvl3pPr>
            <a:lvl4pPr marL="1828800" lvl="3" indent="-330200" algn="l">
              <a:spcBef>
                <a:spcPts val="320"/>
              </a:spcBef>
              <a:spcAft>
                <a:spcPts val="0"/>
              </a:spcAft>
              <a:buClr>
                <a:schemeClr val="dk2"/>
              </a:buClr>
              <a:buSzPts val="1600"/>
              <a:buChar char="–"/>
              <a:defRPr sz="1600">
                <a:solidFill>
                  <a:schemeClr val="dk2"/>
                </a:solidFill>
              </a:defRPr>
            </a:lvl4pPr>
            <a:lvl5pPr marL="2286000" lvl="4" indent="-330200" algn="l">
              <a:spcBef>
                <a:spcPts val="320"/>
              </a:spcBef>
              <a:spcAft>
                <a:spcPts val="0"/>
              </a:spcAft>
              <a:buClr>
                <a:schemeClr val="dk2"/>
              </a:buClr>
              <a:buSzPts val="1600"/>
              <a:buChar char="–"/>
              <a:defRPr sz="1600">
                <a:solidFill>
                  <a:schemeClr val="dk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ection Break">
  <p:cSld name="White Section Break">
    <p:spTree>
      <p:nvGrpSpPr>
        <p:cNvPr id="1" name="Shape 75"/>
        <p:cNvGrpSpPr/>
        <p:nvPr/>
      </p:nvGrpSpPr>
      <p:grpSpPr>
        <a:xfrm>
          <a:off x="0" y="0"/>
          <a:ext cx="0" cy="0"/>
          <a:chOff x="0" y="0"/>
          <a:chExt cx="0" cy="0"/>
        </a:xfrm>
      </p:grpSpPr>
      <p:sp>
        <p:nvSpPr>
          <p:cNvPr id="76" name="Google Shape;76;p38"/>
          <p:cNvSpPr txBox="1">
            <a:spLocks noGrp="1"/>
          </p:cNvSpPr>
          <p:nvPr>
            <p:ph type="title"/>
          </p:nvPr>
        </p:nvSpPr>
        <p:spPr>
          <a:xfrm>
            <a:off x="607484" y="2810749"/>
            <a:ext cx="10363200" cy="136207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7200"/>
              <a:buFont typeface="Arial"/>
              <a:buNone/>
              <a:defRPr sz="7200" b="0" cap="none">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8"/>
          <p:cNvSpPr txBox="1">
            <a:spLocks noGrp="1"/>
          </p:cNvSpPr>
          <p:nvPr>
            <p:ph type="body" idx="1"/>
          </p:nvPr>
        </p:nvSpPr>
        <p:spPr>
          <a:xfrm>
            <a:off x="607484" y="4321533"/>
            <a:ext cx="10363200" cy="150018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chemeClr val="accent2"/>
              </a:buClr>
              <a:buSzPts val="2133"/>
              <a:buNone/>
              <a:defRPr sz="2133" b="0">
                <a:solidFill>
                  <a:schemeClr val="accent2"/>
                </a:solidFill>
                <a:latin typeface="Arial"/>
                <a:ea typeface="Arial"/>
                <a:cs typeface="Arial"/>
                <a:sym typeface="Arial"/>
              </a:defRPr>
            </a:lvl1pPr>
            <a:lvl2pPr marL="914400" lvl="1" indent="-228600" algn="l">
              <a:spcBef>
                <a:spcPts val="1600"/>
              </a:spcBef>
              <a:spcAft>
                <a:spcPts val="0"/>
              </a:spcAft>
              <a:buClr>
                <a:srgbClr val="888888"/>
              </a:buClr>
              <a:buSzPts val="2400"/>
              <a:buNone/>
              <a:defRPr sz="2400">
                <a:solidFill>
                  <a:srgbClr val="888888"/>
                </a:solidFill>
              </a:defRPr>
            </a:lvl2pPr>
            <a:lvl3pPr marL="1371600" lvl="2" indent="-228600" algn="l">
              <a:spcBef>
                <a:spcPts val="1067"/>
              </a:spcBef>
              <a:spcAft>
                <a:spcPts val="0"/>
              </a:spcAft>
              <a:buClr>
                <a:srgbClr val="888888"/>
              </a:buClr>
              <a:buSzPts val="2133"/>
              <a:buNone/>
              <a:defRPr sz="2133">
                <a:solidFill>
                  <a:srgbClr val="888888"/>
                </a:solidFill>
              </a:defRPr>
            </a:lvl3pPr>
            <a:lvl4pPr marL="1828800" lvl="3" indent="-228600" algn="l">
              <a:spcBef>
                <a:spcPts val="373"/>
              </a:spcBef>
              <a:spcAft>
                <a:spcPts val="0"/>
              </a:spcAft>
              <a:buClr>
                <a:srgbClr val="888888"/>
              </a:buClr>
              <a:buSzPts val="1867"/>
              <a:buNone/>
              <a:defRPr sz="1867">
                <a:solidFill>
                  <a:srgbClr val="888888"/>
                </a:solidFill>
              </a:defRPr>
            </a:lvl4pPr>
            <a:lvl5pPr marL="2286000" lvl="4" indent="-228600" algn="l">
              <a:spcBef>
                <a:spcPts val="373"/>
              </a:spcBef>
              <a:spcAft>
                <a:spcPts val="0"/>
              </a:spcAft>
              <a:buClr>
                <a:srgbClr val="888888"/>
              </a:buClr>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
        <p:nvSpPr>
          <p:cNvPr id="78" name="Google Shape;78;p38"/>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067">
                <a:solidFill>
                  <a:schemeClr val="lt1"/>
                </a:solidFill>
                <a:latin typeface="Arial"/>
                <a:ea typeface="Arial"/>
                <a:cs typeface="Arial"/>
                <a:sym typeface="Arial"/>
              </a:defRPr>
            </a:lvl1pPr>
            <a:lvl2pPr marL="0" lvl="1" indent="0" algn="r">
              <a:spcBef>
                <a:spcPts val="0"/>
              </a:spcBef>
              <a:buNone/>
              <a:defRPr sz="1067">
                <a:solidFill>
                  <a:schemeClr val="lt1"/>
                </a:solidFill>
                <a:latin typeface="Arial"/>
                <a:ea typeface="Arial"/>
                <a:cs typeface="Arial"/>
                <a:sym typeface="Arial"/>
              </a:defRPr>
            </a:lvl2pPr>
            <a:lvl3pPr marL="0" lvl="2" indent="0" algn="r">
              <a:spcBef>
                <a:spcPts val="0"/>
              </a:spcBef>
              <a:buNone/>
              <a:defRPr sz="1067">
                <a:solidFill>
                  <a:schemeClr val="lt1"/>
                </a:solidFill>
                <a:latin typeface="Arial"/>
                <a:ea typeface="Arial"/>
                <a:cs typeface="Arial"/>
                <a:sym typeface="Arial"/>
              </a:defRPr>
            </a:lvl3pPr>
            <a:lvl4pPr marL="0" lvl="3" indent="0" algn="r">
              <a:spcBef>
                <a:spcPts val="0"/>
              </a:spcBef>
              <a:buNone/>
              <a:defRPr sz="1067">
                <a:solidFill>
                  <a:schemeClr val="lt1"/>
                </a:solidFill>
                <a:latin typeface="Arial"/>
                <a:ea typeface="Arial"/>
                <a:cs typeface="Arial"/>
                <a:sym typeface="Arial"/>
              </a:defRPr>
            </a:lvl4pPr>
            <a:lvl5pPr marL="0" lvl="4" indent="0" algn="r">
              <a:spcBef>
                <a:spcPts val="0"/>
              </a:spcBef>
              <a:buNone/>
              <a:defRPr sz="1067">
                <a:solidFill>
                  <a:schemeClr val="lt1"/>
                </a:solidFill>
                <a:latin typeface="Arial"/>
                <a:ea typeface="Arial"/>
                <a:cs typeface="Arial"/>
                <a:sym typeface="Arial"/>
              </a:defRPr>
            </a:lvl5pPr>
            <a:lvl6pPr marL="0" lvl="5" indent="0" algn="r">
              <a:spcBef>
                <a:spcPts val="0"/>
              </a:spcBef>
              <a:buNone/>
              <a:defRPr sz="1067">
                <a:solidFill>
                  <a:schemeClr val="lt1"/>
                </a:solidFill>
                <a:latin typeface="Arial"/>
                <a:ea typeface="Arial"/>
                <a:cs typeface="Arial"/>
                <a:sym typeface="Arial"/>
              </a:defRPr>
            </a:lvl6pPr>
            <a:lvl7pPr marL="0" lvl="6" indent="0" algn="r">
              <a:spcBef>
                <a:spcPts val="0"/>
              </a:spcBef>
              <a:buNone/>
              <a:defRPr sz="1067">
                <a:solidFill>
                  <a:schemeClr val="lt1"/>
                </a:solidFill>
                <a:latin typeface="Arial"/>
                <a:ea typeface="Arial"/>
                <a:cs typeface="Arial"/>
                <a:sym typeface="Arial"/>
              </a:defRPr>
            </a:lvl7pPr>
            <a:lvl8pPr marL="0" lvl="7" indent="0" algn="r">
              <a:spcBef>
                <a:spcPts val="0"/>
              </a:spcBef>
              <a:buNone/>
              <a:defRPr sz="1067">
                <a:solidFill>
                  <a:schemeClr val="lt1"/>
                </a:solidFill>
                <a:latin typeface="Arial"/>
                <a:ea typeface="Arial"/>
                <a:cs typeface="Arial"/>
                <a:sym typeface="Arial"/>
              </a:defRPr>
            </a:lvl8pPr>
            <a:lvl9pPr marL="0" lvl="8" indent="0" algn="r">
              <a:spcBef>
                <a:spcPts val="0"/>
              </a:spcBef>
              <a:buNone/>
              <a:defRPr sz="1067">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Blue Section Break">
  <p:cSld name="1_Blue Section Break">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79"/>
        <p:cNvGrpSpPr/>
        <p:nvPr/>
      </p:nvGrpSpPr>
      <p:grpSpPr>
        <a:xfrm>
          <a:off x="0" y="0"/>
          <a:ext cx="0" cy="0"/>
          <a:chOff x="0" y="0"/>
          <a:chExt cx="0" cy="0"/>
        </a:xfrm>
      </p:grpSpPr>
      <p:pic>
        <p:nvPicPr>
          <p:cNvPr id="80" name="Google Shape;80;p3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1" name="Google Shape;81;p39"/>
          <p:cNvSpPr txBox="1">
            <a:spLocks noGrp="1"/>
          </p:cNvSpPr>
          <p:nvPr>
            <p:ph type="title"/>
          </p:nvPr>
        </p:nvSpPr>
        <p:spPr>
          <a:xfrm>
            <a:off x="607484" y="2810749"/>
            <a:ext cx="10363200" cy="136207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7200"/>
              <a:buFont typeface="Arial"/>
              <a:buNone/>
              <a:defRPr sz="7200" b="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9"/>
          <p:cNvSpPr txBox="1">
            <a:spLocks noGrp="1"/>
          </p:cNvSpPr>
          <p:nvPr>
            <p:ph type="body" idx="1"/>
          </p:nvPr>
        </p:nvSpPr>
        <p:spPr>
          <a:xfrm>
            <a:off x="607484" y="4321533"/>
            <a:ext cx="10363200" cy="150018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rgbClr val="F3D54E"/>
              </a:buClr>
              <a:buSzPts val="2133"/>
              <a:buNone/>
              <a:defRPr sz="2133" b="0" i="0">
                <a:solidFill>
                  <a:srgbClr val="F3D54E"/>
                </a:solidFill>
                <a:latin typeface="Arial"/>
                <a:ea typeface="Arial"/>
                <a:cs typeface="Arial"/>
                <a:sym typeface="Arial"/>
              </a:defRPr>
            </a:lvl1pPr>
            <a:lvl2pPr marL="914400" lvl="1" indent="-228600" algn="l">
              <a:spcBef>
                <a:spcPts val="1600"/>
              </a:spcBef>
              <a:spcAft>
                <a:spcPts val="0"/>
              </a:spcAft>
              <a:buClr>
                <a:srgbClr val="888888"/>
              </a:buClr>
              <a:buSzPts val="2400"/>
              <a:buNone/>
              <a:defRPr sz="2400">
                <a:solidFill>
                  <a:srgbClr val="888888"/>
                </a:solidFill>
              </a:defRPr>
            </a:lvl2pPr>
            <a:lvl3pPr marL="1371600" lvl="2" indent="-228600" algn="l">
              <a:spcBef>
                <a:spcPts val="1067"/>
              </a:spcBef>
              <a:spcAft>
                <a:spcPts val="0"/>
              </a:spcAft>
              <a:buClr>
                <a:srgbClr val="888888"/>
              </a:buClr>
              <a:buSzPts val="2133"/>
              <a:buNone/>
              <a:defRPr sz="2133">
                <a:solidFill>
                  <a:srgbClr val="888888"/>
                </a:solidFill>
              </a:defRPr>
            </a:lvl3pPr>
            <a:lvl4pPr marL="1828800" lvl="3" indent="-228600" algn="l">
              <a:spcBef>
                <a:spcPts val="373"/>
              </a:spcBef>
              <a:spcAft>
                <a:spcPts val="0"/>
              </a:spcAft>
              <a:buClr>
                <a:srgbClr val="888888"/>
              </a:buClr>
              <a:buSzPts val="1867"/>
              <a:buNone/>
              <a:defRPr sz="1867">
                <a:solidFill>
                  <a:srgbClr val="888888"/>
                </a:solidFill>
              </a:defRPr>
            </a:lvl4pPr>
            <a:lvl5pPr marL="2286000" lvl="4" indent="-228600" algn="l">
              <a:spcBef>
                <a:spcPts val="373"/>
              </a:spcBef>
              <a:spcAft>
                <a:spcPts val="0"/>
              </a:spcAft>
              <a:buClr>
                <a:srgbClr val="888888"/>
              </a:buClr>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ue Section Break">
  <p:cSld name="Blue Section Break">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83"/>
        <p:cNvGrpSpPr/>
        <p:nvPr/>
      </p:nvGrpSpPr>
      <p:grpSpPr>
        <a:xfrm>
          <a:off x="0" y="0"/>
          <a:ext cx="0" cy="0"/>
          <a:chOff x="0" y="0"/>
          <a:chExt cx="0" cy="0"/>
        </a:xfrm>
      </p:grpSpPr>
      <p:sp>
        <p:nvSpPr>
          <p:cNvPr id="84" name="Google Shape;84;p40"/>
          <p:cNvSpPr txBox="1">
            <a:spLocks noGrp="1"/>
          </p:cNvSpPr>
          <p:nvPr>
            <p:ph type="title"/>
          </p:nvPr>
        </p:nvSpPr>
        <p:spPr>
          <a:xfrm>
            <a:off x="607484" y="2810749"/>
            <a:ext cx="10363200" cy="136207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7200"/>
              <a:buFont typeface="Arial"/>
              <a:buNone/>
              <a:defRPr sz="7200" b="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40"/>
          <p:cNvSpPr txBox="1">
            <a:spLocks noGrp="1"/>
          </p:cNvSpPr>
          <p:nvPr>
            <p:ph type="body" idx="1"/>
          </p:nvPr>
        </p:nvSpPr>
        <p:spPr>
          <a:xfrm>
            <a:off x="607484" y="4321533"/>
            <a:ext cx="10363200" cy="150018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rgbClr val="F3D54E"/>
              </a:buClr>
              <a:buSzPts val="2133"/>
              <a:buNone/>
              <a:defRPr sz="2133" b="0" i="0">
                <a:solidFill>
                  <a:srgbClr val="F3D54E"/>
                </a:solidFill>
                <a:latin typeface="Arial"/>
                <a:ea typeface="Arial"/>
                <a:cs typeface="Arial"/>
                <a:sym typeface="Arial"/>
              </a:defRPr>
            </a:lvl1pPr>
            <a:lvl2pPr marL="914400" lvl="1" indent="-228600" algn="l">
              <a:spcBef>
                <a:spcPts val="1600"/>
              </a:spcBef>
              <a:spcAft>
                <a:spcPts val="0"/>
              </a:spcAft>
              <a:buClr>
                <a:srgbClr val="888888"/>
              </a:buClr>
              <a:buSzPts val="2400"/>
              <a:buNone/>
              <a:defRPr sz="2400">
                <a:solidFill>
                  <a:srgbClr val="888888"/>
                </a:solidFill>
              </a:defRPr>
            </a:lvl2pPr>
            <a:lvl3pPr marL="1371600" lvl="2" indent="-228600" algn="l">
              <a:spcBef>
                <a:spcPts val="1067"/>
              </a:spcBef>
              <a:spcAft>
                <a:spcPts val="0"/>
              </a:spcAft>
              <a:buClr>
                <a:srgbClr val="888888"/>
              </a:buClr>
              <a:buSzPts val="2133"/>
              <a:buNone/>
              <a:defRPr sz="2133">
                <a:solidFill>
                  <a:srgbClr val="888888"/>
                </a:solidFill>
              </a:defRPr>
            </a:lvl3pPr>
            <a:lvl4pPr marL="1828800" lvl="3" indent="-228600" algn="l">
              <a:spcBef>
                <a:spcPts val="373"/>
              </a:spcBef>
              <a:spcAft>
                <a:spcPts val="0"/>
              </a:spcAft>
              <a:buClr>
                <a:srgbClr val="888888"/>
              </a:buClr>
              <a:buSzPts val="1867"/>
              <a:buNone/>
              <a:defRPr sz="1867">
                <a:solidFill>
                  <a:srgbClr val="888888"/>
                </a:solidFill>
              </a:defRPr>
            </a:lvl4pPr>
            <a:lvl5pPr marL="2286000" lvl="4" indent="-228600" algn="l">
              <a:spcBef>
                <a:spcPts val="373"/>
              </a:spcBef>
              <a:spcAft>
                <a:spcPts val="0"/>
              </a:spcAft>
              <a:buClr>
                <a:srgbClr val="888888"/>
              </a:buClr>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ro Text">
  <p:cSld name="Hero Text">
    <p:spTree>
      <p:nvGrpSpPr>
        <p:cNvPr id="1" name="Shape 86"/>
        <p:cNvGrpSpPr/>
        <p:nvPr/>
      </p:nvGrpSpPr>
      <p:grpSpPr>
        <a:xfrm>
          <a:off x="0" y="0"/>
          <a:ext cx="0" cy="0"/>
          <a:chOff x="0" y="0"/>
          <a:chExt cx="0" cy="0"/>
        </a:xfrm>
      </p:grpSpPr>
      <p:sp>
        <p:nvSpPr>
          <p:cNvPr id="87" name="Google Shape;87;p41"/>
          <p:cNvSpPr txBox="1">
            <a:spLocks noGrp="1"/>
          </p:cNvSpPr>
          <p:nvPr>
            <p:ph type="body" idx="1"/>
          </p:nvPr>
        </p:nvSpPr>
        <p:spPr>
          <a:xfrm>
            <a:off x="607484" y="2979843"/>
            <a:ext cx="10363200" cy="150018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chemeClr val="accent2"/>
              </a:buClr>
              <a:buSzPts val="5333"/>
              <a:buNone/>
              <a:defRPr sz="5333" b="0">
                <a:solidFill>
                  <a:schemeClr val="accent2"/>
                </a:solidFill>
                <a:latin typeface="Arial"/>
                <a:ea typeface="Arial"/>
                <a:cs typeface="Arial"/>
                <a:sym typeface="Arial"/>
              </a:defRPr>
            </a:lvl1pPr>
            <a:lvl2pPr marL="914400" lvl="1" indent="-228600" algn="l">
              <a:spcBef>
                <a:spcPts val="1600"/>
              </a:spcBef>
              <a:spcAft>
                <a:spcPts val="0"/>
              </a:spcAft>
              <a:buClr>
                <a:srgbClr val="888888"/>
              </a:buClr>
              <a:buSzPts val="2400"/>
              <a:buNone/>
              <a:defRPr sz="2400">
                <a:solidFill>
                  <a:srgbClr val="888888"/>
                </a:solidFill>
              </a:defRPr>
            </a:lvl2pPr>
            <a:lvl3pPr marL="1371600" lvl="2" indent="-228600" algn="l">
              <a:spcBef>
                <a:spcPts val="1067"/>
              </a:spcBef>
              <a:spcAft>
                <a:spcPts val="0"/>
              </a:spcAft>
              <a:buClr>
                <a:srgbClr val="888888"/>
              </a:buClr>
              <a:buSzPts val="2133"/>
              <a:buNone/>
              <a:defRPr sz="2133">
                <a:solidFill>
                  <a:srgbClr val="888888"/>
                </a:solidFill>
              </a:defRPr>
            </a:lvl3pPr>
            <a:lvl4pPr marL="1828800" lvl="3" indent="-228600" algn="l">
              <a:spcBef>
                <a:spcPts val="373"/>
              </a:spcBef>
              <a:spcAft>
                <a:spcPts val="0"/>
              </a:spcAft>
              <a:buClr>
                <a:srgbClr val="888888"/>
              </a:buClr>
              <a:buSzPts val="1867"/>
              <a:buNone/>
              <a:defRPr sz="1867">
                <a:solidFill>
                  <a:srgbClr val="888888"/>
                </a:solidFill>
              </a:defRPr>
            </a:lvl4pPr>
            <a:lvl5pPr marL="2286000" lvl="4" indent="-228600" algn="l">
              <a:spcBef>
                <a:spcPts val="373"/>
              </a:spcBef>
              <a:spcAft>
                <a:spcPts val="0"/>
              </a:spcAft>
              <a:buClr>
                <a:srgbClr val="888888"/>
              </a:buClr>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
        <p:nvSpPr>
          <p:cNvPr id="88" name="Google Shape;88;p41"/>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067">
                <a:solidFill>
                  <a:schemeClr val="lt1"/>
                </a:solidFill>
                <a:latin typeface="Arial"/>
                <a:ea typeface="Arial"/>
                <a:cs typeface="Arial"/>
                <a:sym typeface="Arial"/>
              </a:defRPr>
            </a:lvl1pPr>
            <a:lvl2pPr marL="0" lvl="1" indent="0" algn="r">
              <a:spcBef>
                <a:spcPts val="0"/>
              </a:spcBef>
              <a:buNone/>
              <a:defRPr sz="1067">
                <a:solidFill>
                  <a:schemeClr val="lt1"/>
                </a:solidFill>
                <a:latin typeface="Arial"/>
                <a:ea typeface="Arial"/>
                <a:cs typeface="Arial"/>
                <a:sym typeface="Arial"/>
              </a:defRPr>
            </a:lvl2pPr>
            <a:lvl3pPr marL="0" lvl="2" indent="0" algn="r">
              <a:spcBef>
                <a:spcPts val="0"/>
              </a:spcBef>
              <a:buNone/>
              <a:defRPr sz="1067">
                <a:solidFill>
                  <a:schemeClr val="lt1"/>
                </a:solidFill>
                <a:latin typeface="Arial"/>
                <a:ea typeface="Arial"/>
                <a:cs typeface="Arial"/>
                <a:sym typeface="Arial"/>
              </a:defRPr>
            </a:lvl3pPr>
            <a:lvl4pPr marL="0" lvl="3" indent="0" algn="r">
              <a:spcBef>
                <a:spcPts val="0"/>
              </a:spcBef>
              <a:buNone/>
              <a:defRPr sz="1067">
                <a:solidFill>
                  <a:schemeClr val="lt1"/>
                </a:solidFill>
                <a:latin typeface="Arial"/>
                <a:ea typeface="Arial"/>
                <a:cs typeface="Arial"/>
                <a:sym typeface="Arial"/>
              </a:defRPr>
            </a:lvl4pPr>
            <a:lvl5pPr marL="0" lvl="4" indent="0" algn="r">
              <a:spcBef>
                <a:spcPts val="0"/>
              </a:spcBef>
              <a:buNone/>
              <a:defRPr sz="1067">
                <a:solidFill>
                  <a:schemeClr val="lt1"/>
                </a:solidFill>
                <a:latin typeface="Arial"/>
                <a:ea typeface="Arial"/>
                <a:cs typeface="Arial"/>
                <a:sym typeface="Arial"/>
              </a:defRPr>
            </a:lvl5pPr>
            <a:lvl6pPr marL="0" lvl="5" indent="0" algn="r">
              <a:spcBef>
                <a:spcPts val="0"/>
              </a:spcBef>
              <a:buNone/>
              <a:defRPr sz="1067">
                <a:solidFill>
                  <a:schemeClr val="lt1"/>
                </a:solidFill>
                <a:latin typeface="Arial"/>
                <a:ea typeface="Arial"/>
                <a:cs typeface="Arial"/>
                <a:sym typeface="Arial"/>
              </a:defRPr>
            </a:lvl6pPr>
            <a:lvl7pPr marL="0" lvl="6" indent="0" algn="r">
              <a:spcBef>
                <a:spcPts val="0"/>
              </a:spcBef>
              <a:buNone/>
              <a:defRPr sz="1067">
                <a:solidFill>
                  <a:schemeClr val="lt1"/>
                </a:solidFill>
                <a:latin typeface="Arial"/>
                <a:ea typeface="Arial"/>
                <a:cs typeface="Arial"/>
                <a:sym typeface="Arial"/>
              </a:defRPr>
            </a:lvl7pPr>
            <a:lvl8pPr marL="0" lvl="7" indent="0" algn="r">
              <a:spcBef>
                <a:spcPts val="0"/>
              </a:spcBef>
              <a:buNone/>
              <a:defRPr sz="1067">
                <a:solidFill>
                  <a:schemeClr val="lt1"/>
                </a:solidFill>
                <a:latin typeface="Arial"/>
                <a:ea typeface="Arial"/>
                <a:cs typeface="Arial"/>
                <a:sym typeface="Arial"/>
              </a:defRPr>
            </a:lvl8pPr>
            <a:lvl9pPr marL="0" lvl="8" indent="0" algn="r">
              <a:spcBef>
                <a:spcPts val="0"/>
              </a:spcBef>
              <a:buNone/>
              <a:defRPr sz="1067">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41"/>
          <p:cNvSpPr txBox="1">
            <a:spLocks noGrp="1"/>
          </p:cNvSpPr>
          <p:nvPr>
            <p:ph type="title"/>
          </p:nvPr>
        </p:nvSpPr>
        <p:spPr>
          <a:xfrm>
            <a:off x="607484" y="1469059"/>
            <a:ext cx="10363200" cy="136207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5333"/>
              <a:buFont typeface="Arial"/>
              <a:buNone/>
              <a:defRPr sz="5333" b="0" cap="none">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ue Section Break Image">
  <p:cSld name="Blue Section Break Image">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90"/>
        <p:cNvGrpSpPr/>
        <p:nvPr/>
      </p:nvGrpSpPr>
      <p:grpSpPr>
        <a:xfrm>
          <a:off x="0" y="0"/>
          <a:ext cx="0" cy="0"/>
          <a:chOff x="0" y="0"/>
          <a:chExt cx="0" cy="0"/>
        </a:xfrm>
      </p:grpSpPr>
      <p:sp>
        <p:nvSpPr>
          <p:cNvPr id="91" name="Google Shape;91;p42"/>
          <p:cNvSpPr txBox="1">
            <a:spLocks noGrp="1"/>
          </p:cNvSpPr>
          <p:nvPr>
            <p:ph type="title"/>
          </p:nvPr>
        </p:nvSpPr>
        <p:spPr>
          <a:xfrm>
            <a:off x="607484" y="3013451"/>
            <a:ext cx="10363200" cy="136207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7200"/>
              <a:buFont typeface="Arial"/>
              <a:buNone/>
              <a:defRPr sz="7200" b="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42"/>
          <p:cNvSpPr txBox="1">
            <a:spLocks noGrp="1"/>
          </p:cNvSpPr>
          <p:nvPr>
            <p:ph type="body" idx="1"/>
          </p:nvPr>
        </p:nvSpPr>
        <p:spPr>
          <a:xfrm>
            <a:off x="607484" y="4465049"/>
            <a:ext cx="10363200" cy="150018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chemeClr val="accent3"/>
              </a:buClr>
              <a:buSzPts val="2133"/>
              <a:buNone/>
              <a:defRPr sz="2133" b="0">
                <a:solidFill>
                  <a:schemeClr val="accent3"/>
                </a:solidFill>
                <a:latin typeface="Arial"/>
                <a:ea typeface="Arial"/>
                <a:cs typeface="Arial"/>
                <a:sym typeface="Arial"/>
              </a:defRPr>
            </a:lvl1pPr>
            <a:lvl2pPr marL="914400" lvl="1" indent="-228600" algn="l">
              <a:spcBef>
                <a:spcPts val="1600"/>
              </a:spcBef>
              <a:spcAft>
                <a:spcPts val="0"/>
              </a:spcAft>
              <a:buClr>
                <a:srgbClr val="888888"/>
              </a:buClr>
              <a:buSzPts val="2400"/>
              <a:buNone/>
              <a:defRPr sz="2400">
                <a:solidFill>
                  <a:srgbClr val="888888"/>
                </a:solidFill>
              </a:defRPr>
            </a:lvl2pPr>
            <a:lvl3pPr marL="1371600" lvl="2" indent="-228600" algn="l">
              <a:spcBef>
                <a:spcPts val="1067"/>
              </a:spcBef>
              <a:spcAft>
                <a:spcPts val="0"/>
              </a:spcAft>
              <a:buClr>
                <a:srgbClr val="888888"/>
              </a:buClr>
              <a:buSzPts val="2133"/>
              <a:buNone/>
              <a:defRPr sz="2133">
                <a:solidFill>
                  <a:srgbClr val="888888"/>
                </a:solidFill>
              </a:defRPr>
            </a:lvl3pPr>
            <a:lvl4pPr marL="1828800" lvl="3" indent="-228600" algn="l">
              <a:spcBef>
                <a:spcPts val="373"/>
              </a:spcBef>
              <a:spcAft>
                <a:spcPts val="0"/>
              </a:spcAft>
              <a:buClr>
                <a:srgbClr val="888888"/>
              </a:buClr>
              <a:buSzPts val="1867"/>
              <a:buNone/>
              <a:defRPr sz="1867">
                <a:solidFill>
                  <a:srgbClr val="888888"/>
                </a:solidFill>
              </a:defRPr>
            </a:lvl4pPr>
            <a:lvl5pPr marL="2286000" lvl="4" indent="-228600" algn="l">
              <a:spcBef>
                <a:spcPts val="373"/>
              </a:spcBef>
              <a:spcAft>
                <a:spcPts val="0"/>
              </a:spcAft>
              <a:buClr>
                <a:srgbClr val="888888"/>
              </a:buClr>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
        <p:nvSpPr>
          <p:cNvPr id="93" name="Google Shape;93;p42"/>
          <p:cNvSpPr>
            <a:spLocks noGrp="1"/>
          </p:cNvSpPr>
          <p:nvPr>
            <p:ph type="pic" idx="2"/>
          </p:nvPr>
        </p:nvSpPr>
        <p:spPr>
          <a:xfrm>
            <a:off x="0" y="2"/>
            <a:ext cx="12192000" cy="3432175"/>
          </a:xfrm>
          <a:prstGeom prst="rect">
            <a:avLst/>
          </a:prstGeom>
          <a:solidFill>
            <a:srgbClr val="CFD5D8"/>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4"/>
        <p:cNvGrpSpPr/>
        <p:nvPr/>
      </p:nvGrpSpPr>
      <p:grpSpPr>
        <a:xfrm>
          <a:off x="0" y="0"/>
          <a:ext cx="0" cy="0"/>
          <a:chOff x="0" y="0"/>
          <a:chExt cx="0" cy="0"/>
        </a:xfrm>
      </p:grpSpPr>
      <p:sp>
        <p:nvSpPr>
          <p:cNvPr id="95" name="Google Shape;95;p43"/>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43"/>
          <p:cNvSpPr txBox="1">
            <a:spLocks noGrp="1"/>
          </p:cNvSpPr>
          <p:nvPr>
            <p:ph type="title"/>
          </p:nvPr>
        </p:nvSpPr>
        <p:spPr>
          <a:xfrm>
            <a:off x="607484" y="411797"/>
            <a:ext cx="10972800" cy="1158240"/>
          </a:xfrm>
          <a:prstGeom prst="rect">
            <a:avLst/>
          </a:prstGeom>
          <a:noFill/>
          <a:ln>
            <a:noFill/>
          </a:ln>
        </p:spPr>
        <p:txBody>
          <a:bodyPr spcFirstLastPara="1" wrap="square" lIns="0" tIns="0" rIns="0" bIns="0" anchor="t" anchorCtr="0">
            <a:noAutofit/>
          </a:bodyPr>
          <a:lstStyle>
            <a:lvl1pPr marR="0" lvl="0" algn="l">
              <a:lnSpc>
                <a:spcPct val="90909"/>
              </a:lnSpc>
              <a:spcBef>
                <a:spcPts val="0"/>
              </a:spcBef>
              <a:spcAft>
                <a:spcPts val="0"/>
              </a:spcAft>
              <a:buClr>
                <a:schemeClr val="dk2"/>
              </a:buClr>
              <a:buSzPts val="4400"/>
              <a:buFont typeface="Arial"/>
              <a:buNone/>
              <a:defRPr b="0"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7"/>
        <p:cNvGrpSpPr/>
        <p:nvPr/>
      </p:nvGrpSpPr>
      <p:grpSpPr>
        <a:xfrm>
          <a:off x="0" y="0"/>
          <a:ext cx="0" cy="0"/>
          <a:chOff x="0" y="0"/>
          <a:chExt cx="0" cy="0"/>
        </a:xfrm>
      </p:grpSpPr>
      <p:sp>
        <p:nvSpPr>
          <p:cNvPr id="98" name="Google Shape;98;p44"/>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ulleted Text">
  <p:cSld name="Title and Bulleted Text">
    <p:spTree>
      <p:nvGrpSpPr>
        <p:cNvPr id="1" name="Shape 22"/>
        <p:cNvGrpSpPr/>
        <p:nvPr/>
      </p:nvGrpSpPr>
      <p:grpSpPr>
        <a:xfrm>
          <a:off x="0" y="0"/>
          <a:ext cx="0" cy="0"/>
          <a:chOff x="0" y="0"/>
          <a:chExt cx="0" cy="0"/>
        </a:xfrm>
      </p:grpSpPr>
      <p:sp>
        <p:nvSpPr>
          <p:cNvPr id="23" name="Google Shape;23;p26"/>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26"/>
          <p:cNvSpPr txBox="1">
            <a:spLocks noGrp="1"/>
          </p:cNvSpPr>
          <p:nvPr>
            <p:ph type="title"/>
          </p:nvPr>
        </p:nvSpPr>
        <p:spPr>
          <a:xfrm>
            <a:off x="607484" y="411797"/>
            <a:ext cx="10972800" cy="1158240"/>
          </a:xfrm>
          <a:prstGeom prst="rect">
            <a:avLst/>
          </a:prstGeom>
          <a:noFill/>
          <a:ln>
            <a:noFill/>
          </a:ln>
        </p:spPr>
        <p:txBody>
          <a:bodyPr spcFirstLastPara="1" wrap="square" lIns="0" tIns="0" rIns="0" bIns="0" anchor="t" anchorCtr="0">
            <a:noAutofit/>
          </a:bodyPr>
          <a:lstStyle>
            <a:lvl1pPr lvl="0" algn="l">
              <a:lnSpc>
                <a:spcPct val="90909"/>
              </a:lnSpc>
              <a:spcBef>
                <a:spcPts val="0"/>
              </a:spcBef>
              <a:spcAft>
                <a:spcPts val="0"/>
              </a:spcAft>
              <a:buClr>
                <a:schemeClr val="dk2"/>
              </a:buClr>
              <a:buSzPts val="4400"/>
              <a:buFont typeface="Arial"/>
              <a:buNone/>
              <a:defRPr b="0"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6"/>
          <p:cNvSpPr txBox="1">
            <a:spLocks noGrp="1"/>
          </p:cNvSpPr>
          <p:nvPr>
            <p:ph type="body" idx="1"/>
          </p:nvPr>
        </p:nvSpPr>
        <p:spPr>
          <a:xfrm>
            <a:off x="607484" y="1604434"/>
            <a:ext cx="10970683" cy="456776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rgbClr val="0071C5"/>
              </a:buClr>
              <a:buSzPts val="2400"/>
              <a:buNone/>
              <a:defRPr>
                <a:solidFill>
                  <a:srgbClr val="0071C5"/>
                </a:solidFill>
              </a:defRPr>
            </a:lvl1pPr>
            <a:lvl2pPr marL="914400" lvl="1" indent="-381000" algn="l">
              <a:spcBef>
                <a:spcPts val="1600"/>
              </a:spcBef>
              <a:spcAft>
                <a:spcPts val="0"/>
              </a:spcAft>
              <a:buClr>
                <a:schemeClr val="dk2"/>
              </a:buClr>
              <a:buSzPts val="2400"/>
              <a:buChar char="▪"/>
              <a:defRPr sz="2400">
                <a:solidFill>
                  <a:schemeClr val="dk2"/>
                </a:solidFill>
              </a:defRPr>
            </a:lvl2pPr>
            <a:lvl3pPr marL="1371600" lvl="2" indent="-381000" algn="l">
              <a:spcBef>
                <a:spcPts val="1067"/>
              </a:spcBef>
              <a:spcAft>
                <a:spcPts val="0"/>
              </a:spcAft>
              <a:buClr>
                <a:schemeClr val="dk2"/>
              </a:buClr>
              <a:buSzPts val="2400"/>
              <a:buChar char="–"/>
              <a:defRPr sz="2400">
                <a:solidFill>
                  <a:schemeClr val="dk2"/>
                </a:solidFill>
              </a:defRPr>
            </a:lvl3pPr>
            <a:lvl4pPr marL="1828800" lvl="3" indent="-364045" algn="l">
              <a:spcBef>
                <a:spcPts val="427"/>
              </a:spcBef>
              <a:spcAft>
                <a:spcPts val="0"/>
              </a:spcAft>
              <a:buClr>
                <a:schemeClr val="dk2"/>
              </a:buClr>
              <a:buSzPts val="2133"/>
              <a:buChar char="–"/>
              <a:defRPr sz="2133">
                <a:solidFill>
                  <a:schemeClr val="dk2"/>
                </a:solidFill>
              </a:defRPr>
            </a:lvl4pPr>
            <a:lvl5pPr marL="2286000" lvl="4" indent="-347154" algn="l">
              <a:spcBef>
                <a:spcPts val="373"/>
              </a:spcBef>
              <a:spcAft>
                <a:spcPts val="0"/>
              </a:spcAft>
              <a:buClr>
                <a:schemeClr val="dk2"/>
              </a:buClr>
              <a:buSzPts val="1867"/>
              <a:buChar char="–"/>
              <a:defRPr>
                <a:solidFill>
                  <a:schemeClr val="dk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ack Cover Radial Gradient" type="blank">
  <p:cSld name="BLANK">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99"/>
        <p:cNvGrpSpPr/>
        <p:nvPr/>
      </p:nvGrpSpPr>
      <p:grpSpPr>
        <a:xfrm>
          <a:off x="0" y="0"/>
          <a:ext cx="0" cy="0"/>
          <a:chOff x="0" y="0"/>
          <a:chExt cx="0" cy="0"/>
        </a:xfrm>
      </p:grpSpPr>
      <p:pic>
        <p:nvPicPr>
          <p:cNvPr id="100" name="Google Shape;100;p45" descr="\\.psf\Home\Desktop\Intel.png"/>
          <p:cNvPicPr preferRelativeResize="0"/>
          <p:nvPr/>
        </p:nvPicPr>
        <p:blipFill rotWithShape="1">
          <a:blip r:embed="rId2">
            <a:alphaModFix/>
          </a:blip>
          <a:srcRect/>
          <a:stretch/>
        </p:blipFill>
        <p:spPr>
          <a:xfrm>
            <a:off x="4636577" y="2500173"/>
            <a:ext cx="2811727" cy="18531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1_Back Cover Radial Gradient">
  <p:cSld name="1_Back Cover Radial Gradient">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101"/>
        <p:cNvGrpSpPr/>
        <p:nvPr/>
      </p:nvGrpSpPr>
      <p:grpSpPr>
        <a:xfrm>
          <a:off x="0" y="0"/>
          <a:ext cx="0" cy="0"/>
          <a:chOff x="0" y="0"/>
          <a:chExt cx="0" cy="0"/>
        </a:xfrm>
      </p:grpSpPr>
      <p:pic>
        <p:nvPicPr>
          <p:cNvPr id="102" name="Google Shape;102;p46" descr="int_experience_hrz_wht_rgb_3000.png"/>
          <p:cNvPicPr preferRelativeResize="0"/>
          <p:nvPr/>
        </p:nvPicPr>
        <p:blipFill rotWithShape="1">
          <a:blip r:embed="rId2">
            <a:alphaModFix/>
          </a:blip>
          <a:srcRect/>
          <a:stretch/>
        </p:blipFill>
        <p:spPr>
          <a:xfrm>
            <a:off x="3665039" y="2499763"/>
            <a:ext cx="4861924" cy="2019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27"/>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27"/>
          <p:cNvSpPr txBox="1">
            <a:spLocks noGrp="1"/>
          </p:cNvSpPr>
          <p:nvPr>
            <p:ph type="body" idx="1"/>
          </p:nvPr>
        </p:nvSpPr>
        <p:spPr>
          <a:xfrm>
            <a:off x="607485" y="1604433"/>
            <a:ext cx="5342468" cy="456776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rgbClr val="0071C5"/>
              </a:buClr>
              <a:buSzPts val="2400"/>
              <a:buNone/>
              <a:defRPr/>
            </a:lvl1pPr>
            <a:lvl2pPr marL="914400" lvl="1" indent="-364045" algn="l">
              <a:spcBef>
                <a:spcPts val="1600"/>
              </a:spcBef>
              <a:spcAft>
                <a:spcPts val="0"/>
              </a:spcAft>
              <a:buClr>
                <a:schemeClr val="dk2"/>
              </a:buClr>
              <a:buSzPts val="2133"/>
              <a:buChar char="▪"/>
              <a:defRPr>
                <a:solidFill>
                  <a:schemeClr val="dk2"/>
                </a:solidFill>
              </a:defRPr>
            </a:lvl2pPr>
            <a:lvl3pPr marL="1371600" lvl="2" indent="-347154" algn="l">
              <a:spcBef>
                <a:spcPts val="1067"/>
              </a:spcBef>
              <a:spcAft>
                <a:spcPts val="0"/>
              </a:spcAft>
              <a:buClr>
                <a:schemeClr val="dk2"/>
              </a:buClr>
              <a:buSzPts val="1867"/>
              <a:buChar char="–"/>
              <a:defRPr sz="1867">
                <a:solidFill>
                  <a:schemeClr val="dk2"/>
                </a:solidFill>
              </a:defRPr>
            </a:lvl3pPr>
            <a:lvl4pPr marL="1828800" lvl="3" indent="-330200" algn="l">
              <a:spcBef>
                <a:spcPts val="320"/>
              </a:spcBef>
              <a:spcAft>
                <a:spcPts val="0"/>
              </a:spcAft>
              <a:buClr>
                <a:schemeClr val="dk2"/>
              </a:buClr>
              <a:buSzPts val="1600"/>
              <a:buChar char="–"/>
              <a:defRPr sz="1600">
                <a:solidFill>
                  <a:schemeClr val="dk2"/>
                </a:solidFill>
              </a:defRPr>
            </a:lvl4pPr>
            <a:lvl5pPr marL="2286000" lvl="4" indent="-330200" algn="l">
              <a:spcBef>
                <a:spcPts val="320"/>
              </a:spcBef>
              <a:spcAft>
                <a:spcPts val="0"/>
              </a:spcAft>
              <a:buClr>
                <a:schemeClr val="dk2"/>
              </a:buClr>
              <a:buSzPts val="1600"/>
              <a:buChar char="–"/>
              <a:defRPr sz="1600">
                <a:solidFill>
                  <a:schemeClr val="dk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27"/>
          <p:cNvSpPr txBox="1">
            <a:spLocks noGrp="1"/>
          </p:cNvSpPr>
          <p:nvPr>
            <p:ph type="body" idx="2"/>
          </p:nvPr>
        </p:nvSpPr>
        <p:spPr>
          <a:xfrm>
            <a:off x="6237817" y="1604433"/>
            <a:ext cx="5340352" cy="456776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rgbClr val="0071C5"/>
              </a:buClr>
              <a:buSzPts val="2400"/>
              <a:buNone/>
              <a:defRPr/>
            </a:lvl1pPr>
            <a:lvl2pPr marL="914400" lvl="1" indent="-364045" algn="l">
              <a:spcBef>
                <a:spcPts val="1600"/>
              </a:spcBef>
              <a:spcAft>
                <a:spcPts val="0"/>
              </a:spcAft>
              <a:buClr>
                <a:schemeClr val="dk2"/>
              </a:buClr>
              <a:buSzPts val="2133"/>
              <a:buChar char="▪"/>
              <a:defRPr>
                <a:solidFill>
                  <a:schemeClr val="dk2"/>
                </a:solidFill>
              </a:defRPr>
            </a:lvl2pPr>
            <a:lvl3pPr marL="1371600" lvl="2" indent="-347154" algn="l">
              <a:spcBef>
                <a:spcPts val="1067"/>
              </a:spcBef>
              <a:spcAft>
                <a:spcPts val="0"/>
              </a:spcAft>
              <a:buClr>
                <a:schemeClr val="dk2"/>
              </a:buClr>
              <a:buSzPts val="1867"/>
              <a:buChar char="–"/>
              <a:defRPr sz="1867">
                <a:solidFill>
                  <a:schemeClr val="dk2"/>
                </a:solidFill>
              </a:defRPr>
            </a:lvl3pPr>
            <a:lvl4pPr marL="1828800" lvl="3" indent="-330200" algn="l">
              <a:spcBef>
                <a:spcPts val="320"/>
              </a:spcBef>
              <a:spcAft>
                <a:spcPts val="0"/>
              </a:spcAft>
              <a:buClr>
                <a:schemeClr val="dk2"/>
              </a:buClr>
              <a:buSzPts val="1600"/>
              <a:buChar char="–"/>
              <a:defRPr sz="1600">
                <a:solidFill>
                  <a:schemeClr val="dk2"/>
                </a:solidFill>
              </a:defRPr>
            </a:lvl4pPr>
            <a:lvl5pPr marL="2286000" lvl="4" indent="-330200" algn="l">
              <a:spcBef>
                <a:spcPts val="320"/>
              </a:spcBef>
              <a:spcAft>
                <a:spcPts val="0"/>
              </a:spcAft>
              <a:buClr>
                <a:schemeClr val="dk2"/>
              </a:buClr>
              <a:buSzPts val="1600"/>
              <a:buChar char="–"/>
              <a:defRPr sz="1600">
                <a:solidFill>
                  <a:schemeClr val="dk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27"/>
          <p:cNvSpPr txBox="1">
            <a:spLocks noGrp="1"/>
          </p:cNvSpPr>
          <p:nvPr>
            <p:ph type="title"/>
          </p:nvPr>
        </p:nvSpPr>
        <p:spPr>
          <a:xfrm>
            <a:off x="607484" y="411797"/>
            <a:ext cx="10972800" cy="1158240"/>
          </a:xfrm>
          <a:prstGeom prst="rect">
            <a:avLst/>
          </a:prstGeom>
          <a:noFill/>
          <a:ln>
            <a:noFill/>
          </a:ln>
        </p:spPr>
        <p:txBody>
          <a:bodyPr spcFirstLastPara="1" wrap="square" lIns="0" tIns="0" rIns="0" bIns="0" anchor="t" anchorCtr="0">
            <a:noAutofit/>
          </a:bodyPr>
          <a:lstStyle>
            <a:lvl1pPr marR="0" lvl="0" algn="l">
              <a:lnSpc>
                <a:spcPct val="90909"/>
              </a:lnSpc>
              <a:spcBef>
                <a:spcPts val="0"/>
              </a:spcBef>
              <a:spcAft>
                <a:spcPts val="0"/>
              </a:spcAft>
              <a:buClr>
                <a:schemeClr val="dk2"/>
              </a:buClr>
              <a:buSzPts val="4400"/>
              <a:buFont typeface="Arial"/>
              <a:buNone/>
              <a:defRPr b="0"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_Blue Section Break" type="secHead">
  <p:cSld name="SECTION_HEADER">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38"/>
        <p:cNvGrpSpPr/>
        <p:nvPr/>
      </p:nvGrpSpPr>
      <p:grpSpPr>
        <a:xfrm>
          <a:off x="0" y="0"/>
          <a:ext cx="0" cy="0"/>
          <a:chOff x="0" y="0"/>
          <a:chExt cx="0" cy="0"/>
        </a:xfrm>
      </p:grpSpPr>
      <p:pic>
        <p:nvPicPr>
          <p:cNvPr id="39" name="Google Shape;39;p2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0" name="Google Shape;40;p29"/>
          <p:cNvSpPr txBox="1">
            <a:spLocks noGrp="1"/>
          </p:cNvSpPr>
          <p:nvPr>
            <p:ph type="title"/>
          </p:nvPr>
        </p:nvSpPr>
        <p:spPr>
          <a:xfrm>
            <a:off x="607484" y="2810749"/>
            <a:ext cx="10363200" cy="136207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7200"/>
              <a:buFont typeface="Arial"/>
              <a:buNone/>
              <a:defRPr sz="7200" b="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9"/>
          <p:cNvSpPr txBox="1">
            <a:spLocks noGrp="1"/>
          </p:cNvSpPr>
          <p:nvPr>
            <p:ph type="body" idx="1"/>
          </p:nvPr>
        </p:nvSpPr>
        <p:spPr>
          <a:xfrm>
            <a:off x="607484" y="4321533"/>
            <a:ext cx="10363200" cy="150018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rgbClr val="F3D54E"/>
              </a:buClr>
              <a:buSzPts val="2133"/>
              <a:buNone/>
              <a:defRPr sz="2133" b="0" i="0">
                <a:solidFill>
                  <a:srgbClr val="F3D54E"/>
                </a:solidFill>
                <a:latin typeface="Arial"/>
                <a:ea typeface="Arial"/>
                <a:cs typeface="Arial"/>
                <a:sym typeface="Arial"/>
              </a:defRPr>
            </a:lvl1pPr>
            <a:lvl2pPr marL="914400" lvl="1" indent="-228600" algn="l">
              <a:spcBef>
                <a:spcPts val="1600"/>
              </a:spcBef>
              <a:spcAft>
                <a:spcPts val="0"/>
              </a:spcAft>
              <a:buClr>
                <a:srgbClr val="888888"/>
              </a:buClr>
              <a:buSzPts val="2400"/>
              <a:buNone/>
              <a:defRPr sz="2400">
                <a:solidFill>
                  <a:srgbClr val="888888"/>
                </a:solidFill>
              </a:defRPr>
            </a:lvl2pPr>
            <a:lvl3pPr marL="1371600" lvl="2" indent="-228600" algn="l">
              <a:spcBef>
                <a:spcPts val="1067"/>
              </a:spcBef>
              <a:spcAft>
                <a:spcPts val="0"/>
              </a:spcAft>
              <a:buClr>
                <a:srgbClr val="888888"/>
              </a:buClr>
              <a:buSzPts val="2133"/>
              <a:buNone/>
              <a:defRPr sz="2133">
                <a:solidFill>
                  <a:srgbClr val="888888"/>
                </a:solidFill>
              </a:defRPr>
            </a:lvl3pPr>
            <a:lvl4pPr marL="1828800" lvl="3" indent="-228600" algn="l">
              <a:spcBef>
                <a:spcPts val="373"/>
              </a:spcBef>
              <a:spcAft>
                <a:spcPts val="0"/>
              </a:spcAft>
              <a:buClr>
                <a:srgbClr val="888888"/>
              </a:buClr>
              <a:buSzPts val="1867"/>
              <a:buNone/>
              <a:defRPr sz="1867">
                <a:solidFill>
                  <a:srgbClr val="888888"/>
                </a:solidFill>
              </a:defRPr>
            </a:lvl4pPr>
            <a:lvl5pPr marL="2286000" lvl="4" indent="-228600" algn="l">
              <a:spcBef>
                <a:spcPts val="373"/>
              </a:spcBef>
              <a:spcAft>
                <a:spcPts val="0"/>
              </a:spcAft>
              <a:buClr>
                <a:srgbClr val="888888"/>
              </a:buClr>
              <a:buSzPts val="1867"/>
              <a:buNone/>
              <a:defRPr sz="1867">
                <a:solidFill>
                  <a:srgbClr val="888888"/>
                </a:solidFill>
              </a:defRPr>
            </a:lvl5pPr>
            <a:lvl6pPr marL="2743200" lvl="5" indent="-228600" algn="l">
              <a:spcBef>
                <a:spcPts val="373"/>
              </a:spcBef>
              <a:spcAft>
                <a:spcPts val="0"/>
              </a:spcAft>
              <a:buClr>
                <a:srgbClr val="888888"/>
              </a:buClr>
              <a:buSzPts val="1867"/>
              <a:buNone/>
              <a:defRPr sz="1867">
                <a:solidFill>
                  <a:srgbClr val="888888"/>
                </a:solidFill>
              </a:defRPr>
            </a:lvl6pPr>
            <a:lvl7pPr marL="3200400" lvl="6" indent="-228600" algn="l">
              <a:spcBef>
                <a:spcPts val="373"/>
              </a:spcBef>
              <a:spcAft>
                <a:spcPts val="0"/>
              </a:spcAft>
              <a:buClr>
                <a:srgbClr val="888888"/>
              </a:buClr>
              <a:buSzPts val="1867"/>
              <a:buNone/>
              <a:defRPr sz="1867">
                <a:solidFill>
                  <a:srgbClr val="888888"/>
                </a:solidFill>
              </a:defRPr>
            </a:lvl7pPr>
            <a:lvl8pPr marL="3657600" lvl="7" indent="-228600" algn="l">
              <a:spcBef>
                <a:spcPts val="373"/>
              </a:spcBef>
              <a:spcAft>
                <a:spcPts val="0"/>
              </a:spcAft>
              <a:buClr>
                <a:srgbClr val="888888"/>
              </a:buClr>
              <a:buSzPts val="1867"/>
              <a:buNone/>
              <a:defRPr sz="1867">
                <a:solidFill>
                  <a:srgbClr val="888888"/>
                </a:solidFill>
              </a:defRPr>
            </a:lvl8pPr>
            <a:lvl9pPr marL="4114800" lvl="8" indent="-228600" algn="l">
              <a:spcBef>
                <a:spcPts val="373"/>
              </a:spcBef>
              <a:spcAft>
                <a:spcPts val="0"/>
              </a:spcAft>
              <a:buClr>
                <a:srgbClr val="888888"/>
              </a:buClr>
              <a:buSzPts val="1867"/>
              <a:buNone/>
              <a:defRPr sz="1867">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2_Title Slide with Linear Gradient" type="title">
  <p:cSld name="TITLE">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42"/>
        <p:cNvGrpSpPr/>
        <p:nvPr/>
      </p:nvGrpSpPr>
      <p:grpSpPr>
        <a:xfrm>
          <a:off x="0" y="0"/>
          <a:ext cx="0" cy="0"/>
          <a:chOff x="0" y="0"/>
          <a:chExt cx="0" cy="0"/>
        </a:xfrm>
      </p:grpSpPr>
      <p:pic>
        <p:nvPicPr>
          <p:cNvPr id="43" name="Google Shape;43;p3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4" name="Google Shape;44;p30"/>
          <p:cNvSpPr txBox="1">
            <a:spLocks noGrp="1"/>
          </p:cNvSpPr>
          <p:nvPr>
            <p:ph type="ctrTitle"/>
          </p:nvPr>
        </p:nvSpPr>
        <p:spPr>
          <a:xfrm>
            <a:off x="592916" y="3305897"/>
            <a:ext cx="10950515" cy="14700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8666"/>
              <a:buFont typeface="Arial"/>
              <a:buNone/>
              <a:defRPr sz="8666"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30"/>
          <p:cNvSpPr txBox="1">
            <a:spLocks noGrp="1"/>
          </p:cNvSpPr>
          <p:nvPr>
            <p:ph type="subTitle" idx="1"/>
          </p:nvPr>
        </p:nvSpPr>
        <p:spPr>
          <a:xfrm>
            <a:off x="607484" y="4923255"/>
            <a:ext cx="8440283" cy="1233813"/>
          </a:xfrm>
          <a:prstGeom prst="rect">
            <a:avLst/>
          </a:prstGeom>
          <a:noFill/>
          <a:ln>
            <a:noFill/>
          </a:ln>
        </p:spPr>
        <p:txBody>
          <a:bodyPr spcFirstLastPara="1" wrap="square" lIns="0" tIns="0" rIns="0" bIns="0" anchor="t" anchorCtr="0">
            <a:noAutofit/>
          </a:bodyPr>
          <a:lstStyle>
            <a:lvl1pPr lvl="0" algn="l">
              <a:spcBef>
                <a:spcPts val="1600"/>
              </a:spcBef>
              <a:spcAft>
                <a:spcPts val="0"/>
              </a:spcAft>
              <a:buClr>
                <a:schemeClr val="accent3"/>
              </a:buClr>
              <a:buSzPts val="2133"/>
              <a:buNone/>
              <a:defRPr sz="2133" b="0" i="0">
                <a:solidFill>
                  <a:schemeClr val="accent3"/>
                </a:solidFill>
                <a:latin typeface="Arial"/>
                <a:ea typeface="Arial"/>
                <a:cs typeface="Arial"/>
                <a:sym typeface="Arial"/>
              </a:defRPr>
            </a:lvl1pPr>
            <a:lvl2pPr lvl="1" algn="ctr">
              <a:spcBef>
                <a:spcPts val="1600"/>
              </a:spcBef>
              <a:spcAft>
                <a:spcPts val="0"/>
              </a:spcAft>
              <a:buClr>
                <a:srgbClr val="888888"/>
              </a:buClr>
              <a:buSzPts val="2133"/>
              <a:buNone/>
              <a:defRPr>
                <a:solidFill>
                  <a:srgbClr val="888888"/>
                </a:solidFill>
              </a:defRPr>
            </a:lvl2pPr>
            <a:lvl3pPr lvl="2" algn="ctr">
              <a:spcBef>
                <a:spcPts val="1067"/>
              </a:spcBef>
              <a:spcAft>
                <a:spcPts val="0"/>
              </a:spcAft>
              <a:buClr>
                <a:srgbClr val="888888"/>
              </a:buClr>
              <a:buSzPts val="2133"/>
              <a:buNone/>
              <a:defRPr>
                <a:solidFill>
                  <a:srgbClr val="888888"/>
                </a:solidFill>
              </a:defRPr>
            </a:lvl3pPr>
            <a:lvl4pPr lvl="3" algn="ctr">
              <a:spcBef>
                <a:spcPts val="373"/>
              </a:spcBef>
              <a:spcAft>
                <a:spcPts val="0"/>
              </a:spcAft>
              <a:buClr>
                <a:srgbClr val="888888"/>
              </a:buClr>
              <a:buSzPts val="1867"/>
              <a:buNone/>
              <a:defRPr>
                <a:solidFill>
                  <a:srgbClr val="888888"/>
                </a:solidFill>
              </a:defRPr>
            </a:lvl4pPr>
            <a:lvl5pPr lvl="4" algn="ctr">
              <a:spcBef>
                <a:spcPts val="373"/>
              </a:spcBef>
              <a:spcAft>
                <a:spcPts val="0"/>
              </a:spcAft>
              <a:buClr>
                <a:srgbClr val="888888"/>
              </a:buClr>
              <a:buSzPts val="18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a:endParaRPr/>
          </a:p>
        </p:txBody>
      </p:sp>
      <p:pic>
        <p:nvPicPr>
          <p:cNvPr id="46" name="Google Shape;46;p30"/>
          <p:cNvPicPr preferRelativeResize="0"/>
          <p:nvPr/>
        </p:nvPicPr>
        <p:blipFill rotWithShape="1">
          <a:blip r:embed="rId3">
            <a:alphaModFix/>
          </a:blip>
          <a:srcRect/>
          <a:stretch/>
        </p:blipFill>
        <p:spPr>
          <a:xfrm>
            <a:off x="602397" y="510892"/>
            <a:ext cx="1664065" cy="11064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3_Title Slide with Linear Gradient">
  <p:cSld name="3_Title Slide with Linear Gradient">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47"/>
        <p:cNvGrpSpPr/>
        <p:nvPr/>
      </p:nvGrpSpPr>
      <p:grpSpPr>
        <a:xfrm>
          <a:off x="0" y="0"/>
          <a:ext cx="0" cy="0"/>
          <a:chOff x="0" y="0"/>
          <a:chExt cx="0" cy="0"/>
        </a:xfrm>
      </p:grpSpPr>
      <p:pic>
        <p:nvPicPr>
          <p:cNvPr id="48" name="Google Shape;48;p3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 name="Google Shape;49;p31"/>
          <p:cNvSpPr txBox="1">
            <a:spLocks noGrp="1"/>
          </p:cNvSpPr>
          <p:nvPr>
            <p:ph type="ctrTitle"/>
          </p:nvPr>
        </p:nvSpPr>
        <p:spPr>
          <a:xfrm>
            <a:off x="592916" y="3305897"/>
            <a:ext cx="10950515" cy="14700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8666"/>
              <a:buFont typeface="Arial"/>
              <a:buNone/>
              <a:defRPr sz="8666"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1"/>
          <p:cNvSpPr txBox="1">
            <a:spLocks noGrp="1"/>
          </p:cNvSpPr>
          <p:nvPr>
            <p:ph type="subTitle" idx="1"/>
          </p:nvPr>
        </p:nvSpPr>
        <p:spPr>
          <a:xfrm>
            <a:off x="607484" y="4923255"/>
            <a:ext cx="8440283" cy="1233813"/>
          </a:xfrm>
          <a:prstGeom prst="rect">
            <a:avLst/>
          </a:prstGeom>
          <a:noFill/>
          <a:ln>
            <a:noFill/>
          </a:ln>
        </p:spPr>
        <p:txBody>
          <a:bodyPr spcFirstLastPara="1" wrap="square" lIns="0" tIns="0" rIns="0" bIns="0" anchor="t" anchorCtr="0">
            <a:noAutofit/>
          </a:bodyPr>
          <a:lstStyle>
            <a:lvl1pPr lvl="0" algn="l">
              <a:spcBef>
                <a:spcPts val="1600"/>
              </a:spcBef>
              <a:spcAft>
                <a:spcPts val="0"/>
              </a:spcAft>
              <a:buClr>
                <a:schemeClr val="accent3"/>
              </a:buClr>
              <a:buSzPts val="2133"/>
              <a:buNone/>
              <a:defRPr sz="2133" b="0" i="0">
                <a:solidFill>
                  <a:schemeClr val="accent3"/>
                </a:solidFill>
                <a:latin typeface="Arial"/>
                <a:ea typeface="Arial"/>
                <a:cs typeface="Arial"/>
                <a:sym typeface="Arial"/>
              </a:defRPr>
            </a:lvl1pPr>
            <a:lvl2pPr lvl="1" algn="ctr">
              <a:spcBef>
                <a:spcPts val="1600"/>
              </a:spcBef>
              <a:spcAft>
                <a:spcPts val="0"/>
              </a:spcAft>
              <a:buClr>
                <a:srgbClr val="888888"/>
              </a:buClr>
              <a:buSzPts val="2133"/>
              <a:buNone/>
              <a:defRPr>
                <a:solidFill>
                  <a:srgbClr val="888888"/>
                </a:solidFill>
              </a:defRPr>
            </a:lvl2pPr>
            <a:lvl3pPr lvl="2" algn="ctr">
              <a:spcBef>
                <a:spcPts val="1067"/>
              </a:spcBef>
              <a:spcAft>
                <a:spcPts val="0"/>
              </a:spcAft>
              <a:buClr>
                <a:srgbClr val="888888"/>
              </a:buClr>
              <a:buSzPts val="2133"/>
              <a:buNone/>
              <a:defRPr>
                <a:solidFill>
                  <a:srgbClr val="888888"/>
                </a:solidFill>
              </a:defRPr>
            </a:lvl3pPr>
            <a:lvl4pPr lvl="3" algn="ctr">
              <a:spcBef>
                <a:spcPts val="373"/>
              </a:spcBef>
              <a:spcAft>
                <a:spcPts val="0"/>
              </a:spcAft>
              <a:buClr>
                <a:srgbClr val="888888"/>
              </a:buClr>
              <a:buSzPts val="1867"/>
              <a:buNone/>
              <a:defRPr>
                <a:solidFill>
                  <a:srgbClr val="888888"/>
                </a:solidFill>
              </a:defRPr>
            </a:lvl4pPr>
            <a:lvl5pPr lvl="4" algn="ctr">
              <a:spcBef>
                <a:spcPts val="373"/>
              </a:spcBef>
              <a:spcAft>
                <a:spcPts val="0"/>
              </a:spcAft>
              <a:buClr>
                <a:srgbClr val="888888"/>
              </a:buClr>
              <a:buSzPts val="1867"/>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a:endParaRPr/>
          </a:p>
        </p:txBody>
      </p:sp>
      <p:pic>
        <p:nvPicPr>
          <p:cNvPr id="51" name="Google Shape;51;p31"/>
          <p:cNvPicPr preferRelativeResize="0"/>
          <p:nvPr/>
        </p:nvPicPr>
        <p:blipFill rotWithShape="1">
          <a:blip r:embed="rId3">
            <a:alphaModFix/>
          </a:blip>
          <a:srcRect/>
          <a:stretch/>
        </p:blipFill>
        <p:spPr>
          <a:xfrm>
            <a:off x="602397" y="510892"/>
            <a:ext cx="1664065" cy="11064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4_Title Slide with Linear Gradient">
  <p:cSld name="4_Title Slide with Linear Gradient">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52"/>
        <p:cNvGrpSpPr/>
        <p:nvPr/>
      </p:nvGrpSpPr>
      <p:grpSpPr>
        <a:xfrm>
          <a:off x="0" y="0"/>
          <a:ext cx="0" cy="0"/>
          <a:chOff x="0" y="0"/>
          <a:chExt cx="0" cy="0"/>
        </a:xfrm>
      </p:grpSpPr>
      <p:pic>
        <p:nvPicPr>
          <p:cNvPr id="53" name="Google Shape;53;p32"/>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5_Title Slide with Linear Gradient">
  <p:cSld name="5_Title Slide with Linear Gradient">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54"/>
        <p:cNvGrpSpPr/>
        <p:nvPr/>
      </p:nvGrpSpPr>
      <p:grpSpPr>
        <a:xfrm>
          <a:off x="0" y="0"/>
          <a:ext cx="0" cy="0"/>
          <a:chOff x="0" y="0"/>
          <a:chExt cx="0" cy="0"/>
        </a:xfrm>
      </p:grpSpPr>
      <p:pic>
        <p:nvPicPr>
          <p:cNvPr id="55" name="Google Shape;55;p33"/>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with Image">
  <p:cSld name="Two Content with Image">
    <p:spTree>
      <p:nvGrpSpPr>
        <p:cNvPr id="1" name="Shape 56"/>
        <p:cNvGrpSpPr/>
        <p:nvPr/>
      </p:nvGrpSpPr>
      <p:grpSpPr>
        <a:xfrm>
          <a:off x="0" y="0"/>
          <a:ext cx="0" cy="0"/>
          <a:chOff x="0" y="0"/>
          <a:chExt cx="0" cy="0"/>
        </a:xfrm>
      </p:grpSpPr>
      <p:sp>
        <p:nvSpPr>
          <p:cNvPr id="57" name="Google Shape;57;p34"/>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34"/>
          <p:cNvSpPr txBox="1">
            <a:spLocks noGrp="1"/>
          </p:cNvSpPr>
          <p:nvPr>
            <p:ph type="body" idx="1"/>
          </p:nvPr>
        </p:nvSpPr>
        <p:spPr>
          <a:xfrm>
            <a:off x="607485" y="1604433"/>
            <a:ext cx="5342468" cy="4567767"/>
          </a:xfrm>
          <a:prstGeom prst="rect">
            <a:avLst/>
          </a:prstGeom>
          <a:noFill/>
          <a:ln>
            <a:noFill/>
          </a:ln>
        </p:spPr>
        <p:txBody>
          <a:bodyPr spcFirstLastPara="1" wrap="square" lIns="0" tIns="0" rIns="0" bIns="0" anchor="t" anchorCtr="0">
            <a:noAutofit/>
          </a:bodyPr>
          <a:lstStyle>
            <a:lvl1pPr marL="457200" lvl="0" indent="-228600" algn="l">
              <a:spcBef>
                <a:spcPts val="1600"/>
              </a:spcBef>
              <a:spcAft>
                <a:spcPts val="0"/>
              </a:spcAft>
              <a:buClr>
                <a:srgbClr val="0071C5"/>
              </a:buClr>
              <a:buSzPts val="2400"/>
              <a:buNone/>
              <a:defRPr/>
            </a:lvl1pPr>
            <a:lvl2pPr marL="914400" lvl="1" indent="-364045" algn="l">
              <a:spcBef>
                <a:spcPts val="1600"/>
              </a:spcBef>
              <a:spcAft>
                <a:spcPts val="0"/>
              </a:spcAft>
              <a:buClr>
                <a:schemeClr val="dk2"/>
              </a:buClr>
              <a:buSzPts val="2133"/>
              <a:buChar char="▪"/>
              <a:defRPr>
                <a:solidFill>
                  <a:schemeClr val="dk2"/>
                </a:solidFill>
              </a:defRPr>
            </a:lvl2pPr>
            <a:lvl3pPr marL="1371600" lvl="2" indent="-347154" algn="l">
              <a:spcBef>
                <a:spcPts val="1067"/>
              </a:spcBef>
              <a:spcAft>
                <a:spcPts val="0"/>
              </a:spcAft>
              <a:buClr>
                <a:schemeClr val="dk2"/>
              </a:buClr>
              <a:buSzPts val="1867"/>
              <a:buChar char="–"/>
              <a:defRPr sz="1867">
                <a:solidFill>
                  <a:schemeClr val="dk2"/>
                </a:solidFill>
              </a:defRPr>
            </a:lvl3pPr>
            <a:lvl4pPr marL="1828800" lvl="3" indent="-330200" algn="l">
              <a:spcBef>
                <a:spcPts val="320"/>
              </a:spcBef>
              <a:spcAft>
                <a:spcPts val="0"/>
              </a:spcAft>
              <a:buClr>
                <a:schemeClr val="dk2"/>
              </a:buClr>
              <a:buSzPts val="1600"/>
              <a:buChar char="–"/>
              <a:defRPr sz="1600">
                <a:solidFill>
                  <a:schemeClr val="dk2"/>
                </a:solidFill>
              </a:defRPr>
            </a:lvl4pPr>
            <a:lvl5pPr marL="2286000" lvl="4" indent="-330200" algn="l">
              <a:spcBef>
                <a:spcPts val="320"/>
              </a:spcBef>
              <a:spcAft>
                <a:spcPts val="0"/>
              </a:spcAft>
              <a:buClr>
                <a:schemeClr val="dk2"/>
              </a:buClr>
              <a:buSzPts val="1600"/>
              <a:buChar char="–"/>
              <a:defRPr sz="1600">
                <a:solidFill>
                  <a:schemeClr val="dk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34"/>
          <p:cNvSpPr txBox="1">
            <a:spLocks noGrp="1"/>
          </p:cNvSpPr>
          <p:nvPr>
            <p:ph type="title"/>
          </p:nvPr>
        </p:nvSpPr>
        <p:spPr>
          <a:xfrm>
            <a:off x="607484" y="411797"/>
            <a:ext cx="10972800" cy="1158240"/>
          </a:xfrm>
          <a:prstGeom prst="rect">
            <a:avLst/>
          </a:prstGeom>
          <a:noFill/>
          <a:ln>
            <a:noFill/>
          </a:ln>
        </p:spPr>
        <p:txBody>
          <a:bodyPr spcFirstLastPara="1" wrap="square" lIns="0" tIns="0" rIns="0" bIns="0" anchor="t" anchorCtr="0">
            <a:noAutofit/>
          </a:bodyPr>
          <a:lstStyle>
            <a:lvl1pPr marR="0" lvl="0" algn="l">
              <a:lnSpc>
                <a:spcPct val="90909"/>
              </a:lnSpc>
              <a:spcBef>
                <a:spcPts val="0"/>
              </a:spcBef>
              <a:spcAft>
                <a:spcPts val="0"/>
              </a:spcAft>
              <a:buClr>
                <a:schemeClr val="dk2"/>
              </a:buClr>
              <a:buSzPts val="4400"/>
              <a:buFont typeface="Arial"/>
              <a:buNone/>
              <a:defRPr b="0"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a:spLocks noGrp="1"/>
          </p:cNvSpPr>
          <p:nvPr>
            <p:ph type="pic" idx="2"/>
          </p:nvPr>
        </p:nvSpPr>
        <p:spPr>
          <a:xfrm>
            <a:off x="6441018" y="1257907"/>
            <a:ext cx="4241497" cy="2227933"/>
          </a:xfrm>
          <a:prstGeom prst="rect">
            <a:avLst/>
          </a:prstGeom>
          <a:solidFill>
            <a:srgbClr val="CFD5D8"/>
          </a:solidFill>
          <a:ln>
            <a:noFill/>
          </a:ln>
        </p:spPr>
      </p:sp>
      <p:sp>
        <p:nvSpPr>
          <p:cNvPr id="61" name="Google Shape;61;p34"/>
          <p:cNvSpPr>
            <a:spLocks noGrp="1"/>
          </p:cNvSpPr>
          <p:nvPr>
            <p:ph type="pic" idx="3"/>
          </p:nvPr>
        </p:nvSpPr>
        <p:spPr>
          <a:xfrm>
            <a:off x="6441018" y="3791863"/>
            <a:ext cx="4241497" cy="2227933"/>
          </a:xfrm>
          <a:prstGeom prst="rect">
            <a:avLst/>
          </a:prstGeom>
          <a:solidFill>
            <a:srgbClr val="CFD5D8"/>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4"/>
          <p:cNvPicPr preferRelativeResize="0"/>
          <p:nvPr/>
        </p:nvPicPr>
        <p:blipFill rotWithShape="1">
          <a:blip r:embed="rId23">
            <a:alphaModFix/>
          </a:blip>
          <a:srcRect t="92533"/>
          <a:stretch/>
        </p:blipFill>
        <p:spPr>
          <a:xfrm>
            <a:off x="0" y="6345936"/>
            <a:ext cx="12192000" cy="512064"/>
          </a:xfrm>
          <a:prstGeom prst="rect">
            <a:avLst/>
          </a:prstGeom>
          <a:noFill/>
          <a:ln>
            <a:noFill/>
          </a:ln>
        </p:spPr>
      </p:pic>
      <p:pic>
        <p:nvPicPr>
          <p:cNvPr id="11" name="Google Shape;11;p24" descr="\\.psf\Home\Desktop\Intel.png"/>
          <p:cNvPicPr preferRelativeResize="0"/>
          <p:nvPr/>
        </p:nvPicPr>
        <p:blipFill rotWithShape="1">
          <a:blip r:embed="rId24">
            <a:alphaModFix/>
          </a:blip>
          <a:srcRect/>
          <a:stretch/>
        </p:blipFill>
        <p:spPr>
          <a:xfrm>
            <a:off x="10986554" y="6440786"/>
            <a:ext cx="485781" cy="320175"/>
          </a:xfrm>
          <a:prstGeom prst="rect">
            <a:avLst/>
          </a:prstGeom>
          <a:noFill/>
          <a:ln>
            <a:noFill/>
          </a:ln>
        </p:spPr>
      </p:pic>
      <p:cxnSp>
        <p:nvCxnSpPr>
          <p:cNvPr id="12" name="Google Shape;12;p24"/>
          <p:cNvCxnSpPr/>
          <p:nvPr/>
        </p:nvCxnSpPr>
        <p:spPr>
          <a:xfrm>
            <a:off x="11624735" y="6432680"/>
            <a:ext cx="3175" cy="316992"/>
          </a:xfrm>
          <a:prstGeom prst="straightConnector1">
            <a:avLst/>
          </a:prstGeom>
          <a:noFill/>
          <a:ln w="9525" cap="flat" cmpd="sng">
            <a:solidFill>
              <a:schemeClr val="lt1"/>
            </a:solidFill>
            <a:prstDash val="solid"/>
            <a:round/>
            <a:headEnd type="none" w="sm" len="sm"/>
            <a:tailEnd type="none" w="sm" len="sm"/>
          </a:ln>
        </p:spPr>
      </p:cxnSp>
      <p:sp>
        <p:nvSpPr>
          <p:cNvPr id="13" name="Google Shape;13;p24"/>
          <p:cNvSpPr txBox="1">
            <a:spLocks noGrp="1"/>
          </p:cNvSpPr>
          <p:nvPr>
            <p:ph type="title"/>
          </p:nvPr>
        </p:nvSpPr>
        <p:spPr>
          <a:xfrm>
            <a:off x="607484" y="413507"/>
            <a:ext cx="10972800" cy="1158240"/>
          </a:xfrm>
          <a:prstGeom prst="rect">
            <a:avLst/>
          </a:prstGeom>
          <a:noFill/>
          <a:ln>
            <a:noFill/>
          </a:ln>
        </p:spPr>
        <p:txBody>
          <a:bodyPr spcFirstLastPara="1" wrap="square" lIns="0" tIns="0" rIns="0" bIns="0" anchor="t" anchorCtr="0">
            <a:noAutofit/>
          </a:bodyPr>
          <a:lstStyle>
            <a:lvl1pPr marR="0" lvl="0" algn="l" rtl="0">
              <a:lnSpc>
                <a:spcPct val="90909"/>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4"/>
          <p:cNvSpPr txBox="1">
            <a:spLocks noGrp="1"/>
          </p:cNvSpPr>
          <p:nvPr>
            <p:ph type="body" idx="1"/>
          </p:nvPr>
        </p:nvSpPr>
        <p:spPr>
          <a:xfrm>
            <a:off x="607484" y="1604434"/>
            <a:ext cx="10970683" cy="4567767"/>
          </a:xfrm>
          <a:prstGeom prst="rect">
            <a:avLst/>
          </a:prstGeom>
          <a:noFill/>
          <a:ln>
            <a:noFill/>
          </a:ln>
        </p:spPr>
        <p:txBody>
          <a:bodyPr spcFirstLastPara="1" wrap="square" lIns="0" tIns="0" rIns="0" bIns="0" anchor="t" anchorCtr="0">
            <a:noAutofit/>
          </a:bodyPr>
          <a:lstStyle>
            <a:lvl1pPr marL="457200" marR="0" lvl="0" indent="-22860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914400" marR="0" lvl="1" indent="-364045" algn="l" rtl="0">
              <a:spcBef>
                <a:spcPts val="1600"/>
              </a:spcBef>
              <a:spcAft>
                <a:spcPts val="0"/>
              </a:spcAft>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1371600" marR="0" lvl="2" indent="-364045" algn="l" rtl="0">
              <a:spcBef>
                <a:spcPts val="1067"/>
              </a:spcBef>
              <a:spcAft>
                <a:spcPts val="0"/>
              </a:spcAft>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828800" marR="0" lvl="3" indent="-347154" algn="l" rtl="0">
              <a:spcBef>
                <a:spcPts val="373"/>
              </a:spcBef>
              <a:spcAft>
                <a:spcPts val="0"/>
              </a:spcAft>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2286000" marR="0" lvl="4" indent="-347154" algn="l" rtl="0">
              <a:spcBef>
                <a:spcPts val="373"/>
              </a:spcBef>
              <a:spcAft>
                <a:spcPts val="0"/>
              </a:spcAft>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 name="Google Shape;15;p24"/>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67" b="0" i="0" u="none" strike="noStrike" cap="none">
                <a:solidFill>
                  <a:schemeClr val="lt1"/>
                </a:solidFill>
                <a:latin typeface="Arial"/>
                <a:ea typeface="Arial"/>
                <a:cs typeface="Arial"/>
                <a:sym typeface="Arial"/>
              </a:defRPr>
            </a:lvl1pPr>
            <a:lvl2pPr marL="0" marR="0" lvl="1" indent="0" algn="r" rtl="0">
              <a:spcBef>
                <a:spcPts val="0"/>
              </a:spcBef>
              <a:buNone/>
              <a:defRPr sz="1067" b="0" i="0" u="none" strike="noStrike" cap="none">
                <a:solidFill>
                  <a:schemeClr val="lt1"/>
                </a:solidFill>
                <a:latin typeface="Arial"/>
                <a:ea typeface="Arial"/>
                <a:cs typeface="Arial"/>
                <a:sym typeface="Arial"/>
              </a:defRPr>
            </a:lvl2pPr>
            <a:lvl3pPr marL="0" marR="0" lvl="2" indent="0" algn="r" rtl="0">
              <a:spcBef>
                <a:spcPts val="0"/>
              </a:spcBef>
              <a:buNone/>
              <a:defRPr sz="1067" b="0" i="0" u="none" strike="noStrike" cap="none">
                <a:solidFill>
                  <a:schemeClr val="lt1"/>
                </a:solidFill>
                <a:latin typeface="Arial"/>
                <a:ea typeface="Arial"/>
                <a:cs typeface="Arial"/>
                <a:sym typeface="Arial"/>
              </a:defRPr>
            </a:lvl3pPr>
            <a:lvl4pPr marL="0" marR="0" lvl="3" indent="0" algn="r" rtl="0">
              <a:spcBef>
                <a:spcPts val="0"/>
              </a:spcBef>
              <a:buNone/>
              <a:defRPr sz="1067" b="0" i="0" u="none" strike="noStrike" cap="none">
                <a:solidFill>
                  <a:schemeClr val="lt1"/>
                </a:solidFill>
                <a:latin typeface="Arial"/>
                <a:ea typeface="Arial"/>
                <a:cs typeface="Arial"/>
                <a:sym typeface="Arial"/>
              </a:defRPr>
            </a:lvl4pPr>
            <a:lvl5pPr marL="0" marR="0" lvl="4" indent="0" algn="r" rtl="0">
              <a:spcBef>
                <a:spcPts val="0"/>
              </a:spcBef>
              <a:buNone/>
              <a:defRPr sz="1067" b="0" i="0" u="none" strike="noStrike" cap="none">
                <a:solidFill>
                  <a:schemeClr val="lt1"/>
                </a:solidFill>
                <a:latin typeface="Arial"/>
                <a:ea typeface="Arial"/>
                <a:cs typeface="Arial"/>
                <a:sym typeface="Arial"/>
              </a:defRPr>
            </a:lvl5pPr>
            <a:lvl6pPr marL="0" marR="0" lvl="5" indent="0" algn="r" rtl="0">
              <a:spcBef>
                <a:spcPts val="0"/>
              </a:spcBef>
              <a:buNone/>
              <a:defRPr sz="1067" b="0" i="0" u="none" strike="noStrike" cap="none">
                <a:solidFill>
                  <a:schemeClr val="lt1"/>
                </a:solidFill>
                <a:latin typeface="Arial"/>
                <a:ea typeface="Arial"/>
                <a:cs typeface="Arial"/>
                <a:sym typeface="Arial"/>
              </a:defRPr>
            </a:lvl6pPr>
            <a:lvl7pPr marL="0" marR="0" lvl="6" indent="0" algn="r" rtl="0">
              <a:spcBef>
                <a:spcPts val="0"/>
              </a:spcBef>
              <a:buNone/>
              <a:defRPr sz="1067" b="0" i="0" u="none" strike="noStrike" cap="none">
                <a:solidFill>
                  <a:schemeClr val="lt1"/>
                </a:solidFill>
                <a:latin typeface="Arial"/>
                <a:ea typeface="Arial"/>
                <a:cs typeface="Arial"/>
                <a:sym typeface="Arial"/>
              </a:defRPr>
            </a:lvl7pPr>
            <a:lvl8pPr marL="0" marR="0" lvl="7" indent="0" algn="r" rtl="0">
              <a:spcBef>
                <a:spcPts val="0"/>
              </a:spcBef>
              <a:buNone/>
              <a:defRPr sz="1067" b="0" i="0" u="none" strike="noStrike" cap="none">
                <a:solidFill>
                  <a:schemeClr val="lt1"/>
                </a:solidFill>
                <a:latin typeface="Arial"/>
                <a:ea typeface="Arial"/>
                <a:cs typeface="Arial"/>
                <a:sym typeface="Arial"/>
              </a:defRPr>
            </a:lvl8pPr>
            <a:lvl9pPr marL="0" marR="0" lvl="8" indent="0" algn="r" rtl="0">
              <a:spcBef>
                <a:spcPts val="0"/>
              </a:spcBef>
              <a:buNone/>
              <a:defRPr sz="1067"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4"/>
          <p:cNvSpPr txBox="1"/>
          <p:nvPr/>
        </p:nvSpPr>
        <p:spPr>
          <a:xfrm>
            <a:off x="607485" y="6413334"/>
            <a:ext cx="1686359" cy="32823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133" b="0" i="0" u="none" strike="noStrike" cap="none">
                <a:solidFill>
                  <a:schemeClr val="lt1"/>
                </a:solidFill>
                <a:latin typeface="Arial"/>
                <a:ea typeface="Arial"/>
                <a:cs typeface="Arial"/>
                <a:sym typeface="Arial"/>
              </a:rPr>
              <a:t>Scale Your Innovation</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 descr="What Can 3D Printing Be Used For? Here Are 10 Amazing Examples"/>
          <p:cNvPicPr preferRelativeResize="0"/>
          <p:nvPr/>
        </p:nvPicPr>
        <p:blipFill rotWithShape="1">
          <a:blip r:embed="rId3">
            <a:alphaModFix/>
          </a:blip>
          <a:srcRect/>
          <a:stretch/>
        </p:blipFill>
        <p:spPr>
          <a:xfrm>
            <a:off x="1" y="0"/>
            <a:ext cx="12192000" cy="6857981"/>
          </a:xfrm>
          <a:prstGeom prst="rect">
            <a:avLst/>
          </a:prstGeom>
          <a:noFill/>
          <a:ln>
            <a:noFill/>
          </a:ln>
        </p:spPr>
      </p:pic>
      <p:sp>
        <p:nvSpPr>
          <p:cNvPr id="108" name="Google Shape;108;p1"/>
          <p:cNvSpPr txBox="1">
            <a:spLocks noGrp="1"/>
          </p:cNvSpPr>
          <p:nvPr>
            <p:ph type="ctrTitle"/>
          </p:nvPr>
        </p:nvSpPr>
        <p:spPr>
          <a:xfrm>
            <a:off x="1451112" y="5129752"/>
            <a:ext cx="10449339" cy="1470025"/>
          </a:xfrm>
          <a:prstGeom prst="rect">
            <a:avLst/>
          </a:prstGeom>
          <a:noFill/>
          <a:ln>
            <a:noFill/>
          </a:ln>
        </p:spPr>
        <p:txBody>
          <a:bodyPr spcFirstLastPara="1" wrap="square" lIns="0" tIns="0" rIns="0" bIns="0" anchor="b" anchorCtr="0">
            <a:normAutofit/>
          </a:bodyPr>
          <a:lstStyle/>
          <a:p>
            <a:pPr marL="0" lvl="0" indent="0" algn="l" rtl="0">
              <a:lnSpc>
                <a:spcPct val="80000"/>
              </a:lnSpc>
              <a:spcBef>
                <a:spcPts val="0"/>
              </a:spcBef>
              <a:spcAft>
                <a:spcPts val="0"/>
              </a:spcAft>
              <a:buClr>
                <a:srgbClr val="F5FE88"/>
              </a:buClr>
              <a:buSzPts val="8000"/>
              <a:buFont typeface="Arial"/>
              <a:buNone/>
            </a:pPr>
            <a:r>
              <a:rPr lang="en-US" sz="8000" dirty="0">
                <a:solidFill>
                  <a:srgbClr val="F5FE88"/>
                </a:solidFill>
              </a:rPr>
              <a:t>3D Design and printing</a:t>
            </a:r>
            <a:endParaRPr dirty="0"/>
          </a:p>
        </p:txBody>
      </p:sp>
      <p:sp>
        <p:nvSpPr>
          <p:cNvPr id="109" name="Google Shape;109;p1"/>
          <p:cNvSpPr txBox="1">
            <a:spLocks noGrp="1"/>
          </p:cNvSpPr>
          <p:nvPr>
            <p:ph type="subTitle" idx="1"/>
          </p:nvPr>
        </p:nvSpPr>
        <p:spPr>
          <a:xfrm>
            <a:off x="118969" y="5917189"/>
            <a:ext cx="8440283" cy="988576"/>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rgbClr val="F5FE88"/>
              </a:buClr>
              <a:buSzPts val="2100"/>
              <a:buNone/>
            </a:pPr>
            <a:r>
              <a:rPr lang="en-US">
                <a:solidFill>
                  <a:srgbClr val="F5FE88"/>
                </a:solidFill>
              </a:rPr>
              <a:t>Gil Tal</a:t>
            </a:r>
            <a:endParaRPr/>
          </a:p>
          <a:p>
            <a:pPr marL="0" lvl="0" indent="0" algn="l" rtl="0">
              <a:spcBef>
                <a:spcPts val="1600"/>
              </a:spcBef>
              <a:spcAft>
                <a:spcPts val="0"/>
              </a:spcAft>
              <a:buClr>
                <a:srgbClr val="F5FE88"/>
              </a:buClr>
              <a:buSzPts val="2100"/>
              <a:buNone/>
            </a:pPr>
            <a:r>
              <a:rPr lang="en-US">
                <a:solidFill>
                  <a:srgbClr val="F5FE88"/>
                </a:solidFill>
              </a:rPr>
              <a:t>Oct 2024</a:t>
            </a:r>
            <a:endParaRPr/>
          </a:p>
          <a:p>
            <a:pPr marL="0" lvl="0" indent="0" algn="l" rtl="0">
              <a:spcBef>
                <a:spcPts val="1600"/>
              </a:spcBef>
              <a:spcAft>
                <a:spcPts val="0"/>
              </a:spcAft>
              <a:buClr>
                <a:schemeClr val="accent3"/>
              </a:buClr>
              <a:buSzPts val="2133"/>
              <a:buNone/>
            </a:pPr>
            <a:endParaRPr>
              <a:solidFill>
                <a:srgbClr val="F5FE88"/>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3F7898-836A-AC23-FC5F-F33FBFC17EB5}"/>
              </a:ext>
            </a:extLst>
          </p:cNvPr>
          <p:cNvPicPr>
            <a:picLocks noChangeAspect="1"/>
          </p:cNvPicPr>
          <p:nvPr/>
        </p:nvPicPr>
        <p:blipFill>
          <a:blip r:embed="rId2"/>
          <a:stretch>
            <a:fillRect/>
          </a:stretch>
        </p:blipFill>
        <p:spPr>
          <a:xfrm>
            <a:off x="8641020" y="2766609"/>
            <a:ext cx="3141350" cy="1919714"/>
          </a:xfrm>
          <a:prstGeom prst="rect">
            <a:avLst/>
          </a:prstGeom>
        </p:spPr>
      </p:pic>
      <p:sp>
        <p:nvSpPr>
          <p:cNvPr id="2" name="Slide Number Placeholder 1">
            <a:extLst>
              <a:ext uri="{FF2B5EF4-FFF2-40B4-BE49-F238E27FC236}">
                <a16:creationId xmlns:a16="http://schemas.microsoft.com/office/drawing/2014/main" id="{34F769A4-3BD4-38B9-0200-2D03983EF9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3" name="Text Placeholder 2">
            <a:extLst>
              <a:ext uri="{FF2B5EF4-FFF2-40B4-BE49-F238E27FC236}">
                <a16:creationId xmlns:a16="http://schemas.microsoft.com/office/drawing/2014/main" id="{73B234C5-09D8-637A-0B50-00C6F0EA7460}"/>
              </a:ext>
            </a:extLst>
          </p:cNvPr>
          <p:cNvSpPr>
            <a:spLocks noGrp="1"/>
          </p:cNvSpPr>
          <p:nvPr>
            <p:ph type="body" idx="1"/>
          </p:nvPr>
        </p:nvSpPr>
        <p:spPr>
          <a:xfrm>
            <a:off x="607484" y="1020417"/>
            <a:ext cx="10972799" cy="5151783"/>
          </a:xfrm>
        </p:spPr>
        <p:txBody>
          <a:bodyPr/>
          <a:lstStyle/>
          <a:p>
            <a:pPr marL="571500" indent="-342900">
              <a:buFont typeface="Arial" panose="020B0604020202020204" pitchFamily="34" charset="0"/>
              <a:buChar char="•"/>
            </a:pPr>
            <a:r>
              <a:rPr lang="en-US" dirty="0"/>
              <a:t>Use symmetrical design and use mirror or pattern to complete</a:t>
            </a:r>
          </a:p>
          <a:p>
            <a:pPr marL="571500" indent="-342900">
              <a:buFont typeface="Arial" panose="020B0604020202020204" pitchFamily="34" charset="0"/>
              <a:buChar char="•"/>
            </a:pPr>
            <a:r>
              <a:rPr lang="en-US" dirty="0"/>
              <a:t>Take into account hang overs, 45 degree is what most printers can handle without support</a:t>
            </a:r>
          </a:p>
          <a:p>
            <a:pPr marL="571500" indent="-342900">
              <a:buFont typeface="Arial" panose="020B0604020202020204" pitchFamily="34" charset="0"/>
              <a:buChar char="•"/>
            </a:pPr>
            <a:r>
              <a:rPr lang="en-US" dirty="0"/>
              <a:t>Avoid support as mush as possible on FDM printers</a:t>
            </a:r>
          </a:p>
          <a:p>
            <a:pPr marL="571500" indent="-342900">
              <a:buFont typeface="Arial" panose="020B0604020202020204" pitchFamily="34" charset="0"/>
              <a:buChar char="•"/>
            </a:pPr>
            <a:r>
              <a:rPr lang="en-US" dirty="0"/>
              <a:t>If we need much stronger threads, use Twill Knurled Thread</a:t>
            </a:r>
          </a:p>
          <a:p>
            <a:pPr marL="571500" indent="-342900">
              <a:buFont typeface="Arial" panose="020B0604020202020204" pitchFamily="34" charset="0"/>
              <a:buChar char="•"/>
            </a:pPr>
            <a:r>
              <a:rPr lang="en-US" dirty="0"/>
              <a:t>Storage for PLA needs attention</a:t>
            </a:r>
            <a:endParaRPr lang="en-IL" dirty="0"/>
          </a:p>
        </p:txBody>
      </p:sp>
      <p:sp>
        <p:nvSpPr>
          <p:cNvPr id="5" name="Title 4">
            <a:extLst>
              <a:ext uri="{FF2B5EF4-FFF2-40B4-BE49-F238E27FC236}">
                <a16:creationId xmlns:a16="http://schemas.microsoft.com/office/drawing/2014/main" id="{9F75F64D-76E0-AD89-756A-772C1BF6C1BE}"/>
              </a:ext>
            </a:extLst>
          </p:cNvPr>
          <p:cNvSpPr>
            <a:spLocks noGrp="1"/>
          </p:cNvSpPr>
          <p:nvPr>
            <p:ph type="title"/>
          </p:nvPr>
        </p:nvSpPr>
        <p:spPr>
          <a:xfrm>
            <a:off x="607484" y="411797"/>
            <a:ext cx="10972800" cy="608620"/>
          </a:xfrm>
        </p:spPr>
        <p:txBody>
          <a:bodyPr/>
          <a:lstStyle/>
          <a:p>
            <a:r>
              <a:rPr lang="en-US" dirty="0"/>
              <a:t>Tips and considerations</a:t>
            </a:r>
            <a:endParaRPr lang="en-IL" dirty="0"/>
          </a:p>
        </p:txBody>
      </p:sp>
    </p:spTree>
    <p:extLst>
      <p:ext uri="{BB962C8B-B14F-4D97-AF65-F5344CB8AC3E}">
        <p14:creationId xmlns:p14="http://schemas.microsoft.com/office/powerpoint/2010/main" val="322584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9E074B-AA91-FA45-3345-EF20FDBA6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graphicFrame>
        <p:nvGraphicFramePr>
          <p:cNvPr id="10" name="Table 9">
            <a:extLst>
              <a:ext uri="{FF2B5EF4-FFF2-40B4-BE49-F238E27FC236}">
                <a16:creationId xmlns:a16="http://schemas.microsoft.com/office/drawing/2014/main" id="{42B75A22-D740-6F90-F5FC-BC034A18C0B3}"/>
              </a:ext>
            </a:extLst>
          </p:cNvPr>
          <p:cNvGraphicFramePr>
            <a:graphicFrameLocks noGrp="1"/>
          </p:cNvGraphicFramePr>
          <p:nvPr>
            <p:extLst>
              <p:ext uri="{D42A27DB-BD31-4B8C-83A1-F6EECF244321}">
                <p14:modId xmlns:p14="http://schemas.microsoft.com/office/powerpoint/2010/main" val="619668019"/>
              </p:ext>
            </p:extLst>
          </p:nvPr>
        </p:nvGraphicFramePr>
        <p:xfrm>
          <a:off x="-6626" y="0"/>
          <a:ext cx="12198626" cy="6361035"/>
        </p:xfrm>
        <a:graphic>
          <a:graphicData uri="http://schemas.openxmlformats.org/drawingml/2006/table">
            <a:tbl>
              <a:tblPr/>
              <a:tblGrid>
                <a:gridCol w="2038626">
                  <a:extLst>
                    <a:ext uri="{9D8B030D-6E8A-4147-A177-3AD203B41FA5}">
                      <a16:colId xmlns:a16="http://schemas.microsoft.com/office/drawing/2014/main" val="3655238341"/>
                    </a:ext>
                  </a:extLst>
                </a:gridCol>
                <a:gridCol w="2032000">
                  <a:extLst>
                    <a:ext uri="{9D8B030D-6E8A-4147-A177-3AD203B41FA5}">
                      <a16:colId xmlns:a16="http://schemas.microsoft.com/office/drawing/2014/main" val="1471918939"/>
                    </a:ext>
                  </a:extLst>
                </a:gridCol>
                <a:gridCol w="2032000">
                  <a:extLst>
                    <a:ext uri="{9D8B030D-6E8A-4147-A177-3AD203B41FA5}">
                      <a16:colId xmlns:a16="http://schemas.microsoft.com/office/drawing/2014/main" val="2208760398"/>
                    </a:ext>
                  </a:extLst>
                </a:gridCol>
                <a:gridCol w="2032000">
                  <a:extLst>
                    <a:ext uri="{9D8B030D-6E8A-4147-A177-3AD203B41FA5}">
                      <a16:colId xmlns:a16="http://schemas.microsoft.com/office/drawing/2014/main" val="773996385"/>
                    </a:ext>
                  </a:extLst>
                </a:gridCol>
                <a:gridCol w="2032000">
                  <a:extLst>
                    <a:ext uri="{9D8B030D-6E8A-4147-A177-3AD203B41FA5}">
                      <a16:colId xmlns:a16="http://schemas.microsoft.com/office/drawing/2014/main" val="930817620"/>
                    </a:ext>
                  </a:extLst>
                </a:gridCol>
                <a:gridCol w="2032000">
                  <a:extLst>
                    <a:ext uri="{9D8B030D-6E8A-4147-A177-3AD203B41FA5}">
                      <a16:colId xmlns:a16="http://schemas.microsoft.com/office/drawing/2014/main" val="2239571853"/>
                    </a:ext>
                  </a:extLst>
                </a:gridCol>
              </a:tblGrid>
              <a:tr h="308789">
                <a:tc>
                  <a:txBody>
                    <a:bodyPr/>
                    <a:lstStyle/>
                    <a:p>
                      <a:r>
                        <a:rPr lang="en-US" sz="1000" b="1" dirty="0"/>
                        <a:t>Property</a:t>
                      </a:r>
                      <a:endParaRPr lang="en-US" sz="1000" dirty="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a:t>PLA</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a:t>LW PLA</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a:t>PETG</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a:t>ABS</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a:t>TPU</a:t>
                      </a:r>
                      <a:endParaRPr lang="en-US" sz="1000" dirty="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5468153"/>
                  </a:ext>
                </a:extLst>
              </a:tr>
              <a:tr h="308789">
                <a:tc>
                  <a:txBody>
                    <a:bodyPr/>
                    <a:lstStyle/>
                    <a:p>
                      <a:r>
                        <a:rPr lang="en-US" sz="1000" b="1" dirty="0"/>
                        <a:t>Price </a:t>
                      </a:r>
                      <a:r>
                        <a:rPr lang="en-IL" sz="1000" b="1" dirty="0"/>
                        <a:t>💰</a:t>
                      </a:r>
                      <a:endParaRPr lang="en-IL" sz="1000" dirty="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Low</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Medium</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Medium</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Low-Medium</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Medium-High</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2513379"/>
                  </a:ext>
                </a:extLst>
              </a:tr>
              <a:tr h="524939">
                <a:tc>
                  <a:txBody>
                    <a:bodyPr/>
                    <a:lstStyle/>
                    <a:p>
                      <a:r>
                        <a:rPr lang="en-US" sz="1000" b="1"/>
                        <a:t>Heat Resistance </a:t>
                      </a:r>
                      <a:r>
                        <a:rPr lang="en-IL" sz="1000" b="1"/>
                        <a:t>🌡️</a:t>
                      </a:r>
                      <a:endParaRPr lang="en-IL"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~60°C (</a:t>
                      </a:r>
                      <a:r>
                        <a:rPr lang="en-US" sz="1000" b="1" dirty="0"/>
                        <a:t>not suitable for cars</a:t>
                      </a:r>
                      <a:r>
                        <a:rPr lang="en-US" sz="1000" dirty="0"/>
                        <a:t>)</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~60°C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~75-85°C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~100-110°C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~80-95°C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5956071"/>
                  </a:ext>
                </a:extLst>
              </a:tr>
              <a:tr h="308789">
                <a:tc>
                  <a:txBody>
                    <a:bodyPr/>
                    <a:lstStyle/>
                    <a:p>
                      <a:r>
                        <a:rPr lang="en-US" sz="1000" b="1"/>
                        <a:t>Strength </a:t>
                      </a:r>
                      <a:r>
                        <a:rPr lang="en-IL" sz="1000" b="1"/>
                        <a:t>💪</a:t>
                      </a:r>
                      <a:endParaRPr lang="en-IL"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Medium</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Low-Medium</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High</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High</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High (Flexible)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429577"/>
                  </a:ext>
                </a:extLst>
              </a:tr>
              <a:tr h="524939">
                <a:tc>
                  <a:txBody>
                    <a:bodyPr/>
                    <a:lstStyle/>
                    <a:p>
                      <a:r>
                        <a:rPr lang="en-US" sz="1000" b="1"/>
                        <a:t>Flexibility</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Low</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Medium</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Medium</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Low</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Very High (Rubber-like)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6220940"/>
                  </a:ext>
                </a:extLst>
              </a:tr>
              <a:tr h="524939">
                <a:tc>
                  <a:txBody>
                    <a:bodyPr/>
                    <a:lstStyle/>
                    <a:p>
                      <a:r>
                        <a:rPr lang="en-US" sz="1000" b="1"/>
                        <a:t>Ease of Printing </a:t>
                      </a:r>
                      <a:r>
                        <a:rPr lang="en-IL" sz="1000" b="1"/>
                        <a:t>🎯</a:t>
                      </a:r>
                      <a:endParaRPr lang="en-IL"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Very Easy</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Moderate (foaming needs tuning)</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Moderate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Difficult (</a:t>
                      </a:r>
                      <a:r>
                        <a:rPr lang="en-US" sz="1000" b="1" dirty="0">
                          <a:highlight>
                            <a:srgbClr val="FFFF00"/>
                          </a:highlight>
                        </a:rPr>
                        <a:t>needs enclosure</a:t>
                      </a:r>
                      <a:r>
                        <a:rPr lang="en-US" sz="1000" dirty="0"/>
                        <a:t>)</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Moderate-Difficult</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4409096"/>
                  </a:ext>
                </a:extLst>
              </a:tr>
              <a:tr h="308789">
                <a:tc>
                  <a:txBody>
                    <a:bodyPr/>
                    <a:lstStyle/>
                    <a:p>
                      <a:r>
                        <a:rPr lang="en-US" sz="1000" b="1"/>
                        <a:t>Print Temperature</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190-220°C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190-220°C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230-260°C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230-260°C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210-250°C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0631797"/>
                  </a:ext>
                </a:extLst>
              </a:tr>
              <a:tr h="308789">
                <a:tc>
                  <a:txBody>
                    <a:bodyPr/>
                    <a:lstStyle/>
                    <a:p>
                      <a:r>
                        <a:rPr lang="en-US" sz="1000" b="1"/>
                        <a:t>Bed Temperature</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0-60°C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0-60°C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70-90°C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90-110°C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40-60°C</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9582274"/>
                  </a:ext>
                </a:extLst>
              </a:tr>
              <a:tr h="308789">
                <a:tc>
                  <a:txBody>
                    <a:bodyPr/>
                    <a:lstStyle/>
                    <a:p>
                      <a:r>
                        <a:rPr lang="en-US" sz="1000" b="1"/>
                        <a:t>Warping Risk </a:t>
                      </a:r>
                      <a:r>
                        <a:rPr lang="en-IL" sz="1000" b="1"/>
                        <a:t>🚨</a:t>
                      </a:r>
                      <a:endParaRPr lang="en-IL"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Low</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Low</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Low</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High</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Low</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188722"/>
                  </a:ext>
                </a:extLst>
              </a:tr>
              <a:tr h="524939">
                <a:tc>
                  <a:txBody>
                    <a:bodyPr/>
                    <a:lstStyle/>
                    <a:p>
                      <a:r>
                        <a:rPr lang="en-US" sz="1000" b="1"/>
                        <a:t>Layer Adhesion</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Good</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Good</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Excellent</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Poor (without enclosure)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Excellent</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7825301"/>
                  </a:ext>
                </a:extLst>
              </a:tr>
              <a:tr h="524939">
                <a:tc>
                  <a:txBody>
                    <a:bodyPr/>
                    <a:lstStyle/>
                    <a:p>
                      <a:r>
                        <a:rPr lang="en-US" sz="1000" b="1"/>
                        <a:t>Water Resistance </a:t>
                      </a:r>
                      <a:r>
                        <a:rPr lang="en-IL" sz="1000" b="1"/>
                        <a:t>💦</a:t>
                      </a:r>
                      <a:endParaRPr lang="en-IL"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Poor</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Poor</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Good</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Poor</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Excellent</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7280693"/>
                  </a:ext>
                </a:extLst>
              </a:tr>
              <a:tr h="308789">
                <a:tc>
                  <a:txBody>
                    <a:bodyPr/>
                    <a:lstStyle/>
                    <a:p>
                      <a:r>
                        <a:rPr lang="en-US" sz="1000" b="1"/>
                        <a:t>UV Resistance ☀️</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Poor</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Poor</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Good</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Poor</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Good</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9409502"/>
                  </a:ext>
                </a:extLst>
              </a:tr>
              <a:tr h="524939">
                <a:tc>
                  <a:txBody>
                    <a:bodyPr/>
                    <a:lstStyle/>
                    <a:p>
                      <a:r>
                        <a:rPr lang="en-US" sz="1000" b="1"/>
                        <a:t>Toxicity ⚠️</a:t>
                      </a:r>
                      <a:endParaRPr lang="en-US"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Low (Safe)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Low (Safe)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Low (Safe)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High (Fumes, needs ventilation)</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Low (Safe)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181611"/>
                  </a:ext>
                </a:extLst>
              </a:tr>
              <a:tr h="524939">
                <a:tc>
                  <a:txBody>
                    <a:bodyPr/>
                    <a:lstStyle/>
                    <a:p>
                      <a:r>
                        <a:rPr lang="en-US" sz="1000" b="1"/>
                        <a:t>Recyclability </a:t>
                      </a:r>
                      <a:r>
                        <a:rPr lang="en-IL" sz="1000" b="1"/>
                        <a:t>🔄</a:t>
                      </a:r>
                      <a:endParaRPr lang="en-IL"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Biodegradable (not recyclable)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Biodegradable (not recyclable)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Recyclable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Recyclable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Not easily recyclable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7869880"/>
                  </a:ext>
                </a:extLst>
              </a:tr>
              <a:tr h="524939">
                <a:tc>
                  <a:txBody>
                    <a:bodyPr/>
                    <a:lstStyle/>
                    <a:p>
                      <a:r>
                        <a:rPr lang="en-US" sz="1000" b="1"/>
                        <a:t>Best Uses </a:t>
                      </a:r>
                      <a:r>
                        <a:rPr lang="en-IL" sz="1000" b="1"/>
                        <a:t>🏆</a:t>
                      </a:r>
                      <a:endParaRPr lang="en-IL" sz="1000"/>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Prototypes, hobby prints</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Lightweight parts, RC planes</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Mechanical parts, </a:t>
                      </a:r>
                      <a:r>
                        <a:rPr lang="en-US" sz="1000" b="1" dirty="0">
                          <a:highlight>
                            <a:srgbClr val="FFFF00"/>
                          </a:highlight>
                        </a:rPr>
                        <a:t>food-safe</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t>Functional, high-heat parts</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t>Flexible parts, gaskets, grips</a:t>
                      </a:r>
                    </a:p>
                  </a:txBody>
                  <a:tcPr marL="66513" marR="66513" marT="33257" marB="332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9413434"/>
                  </a:ext>
                </a:extLst>
              </a:tr>
            </a:tbl>
          </a:graphicData>
        </a:graphic>
      </p:graphicFrame>
    </p:spTree>
    <p:extLst>
      <p:ext uri="{BB962C8B-B14F-4D97-AF65-F5344CB8AC3E}">
        <p14:creationId xmlns:p14="http://schemas.microsoft.com/office/powerpoint/2010/main" val="312577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53686B-CFB2-CC41-E990-457ECC579A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3" name="Text Placeholder 2">
            <a:extLst>
              <a:ext uri="{FF2B5EF4-FFF2-40B4-BE49-F238E27FC236}">
                <a16:creationId xmlns:a16="http://schemas.microsoft.com/office/drawing/2014/main" id="{322DC35C-5275-BE72-64AE-8212D024E25D}"/>
              </a:ext>
            </a:extLst>
          </p:cNvPr>
          <p:cNvSpPr>
            <a:spLocks noGrp="1"/>
          </p:cNvSpPr>
          <p:nvPr>
            <p:ph type="body" idx="1"/>
          </p:nvPr>
        </p:nvSpPr>
        <p:spPr>
          <a:xfrm>
            <a:off x="607484" y="980661"/>
            <a:ext cx="10972799" cy="5327374"/>
          </a:xfrm>
        </p:spPr>
        <p:txBody>
          <a:bodyPr/>
          <a:lstStyle/>
          <a:p>
            <a:pPr marL="571500" indent="-342900">
              <a:spcBef>
                <a:spcPts val="600"/>
              </a:spcBef>
              <a:buFont typeface="Arial" panose="020B0604020202020204" pitchFamily="34" charset="0"/>
              <a:buChar char="•"/>
            </a:pPr>
            <a:r>
              <a:rPr lang="en-US" dirty="0"/>
              <a:t>Need to setup:</a:t>
            </a:r>
          </a:p>
          <a:p>
            <a:pPr marL="1028700" lvl="1" indent="-342900">
              <a:spcBef>
                <a:spcPts val="600"/>
              </a:spcBef>
              <a:buFont typeface="Arial" panose="020B0604020202020204" pitchFamily="34" charset="0"/>
              <a:buChar char="•"/>
            </a:pPr>
            <a:r>
              <a:rPr lang="en-US" dirty="0"/>
              <a:t>Print orientation for best efficiency and speed</a:t>
            </a:r>
          </a:p>
          <a:p>
            <a:pPr marL="1028700" lvl="1" indent="-342900">
              <a:spcBef>
                <a:spcPts val="600"/>
              </a:spcBef>
              <a:buFont typeface="Arial" panose="020B0604020202020204" pitchFamily="34" charset="0"/>
              <a:buChar char="•"/>
            </a:pPr>
            <a:r>
              <a:rPr lang="en-US" dirty="0"/>
              <a:t>Nozzle and bed temperatures</a:t>
            </a:r>
          </a:p>
          <a:p>
            <a:pPr marL="1028700" lvl="1" indent="-342900">
              <a:spcBef>
                <a:spcPts val="600"/>
              </a:spcBef>
              <a:buFont typeface="Arial" panose="020B0604020202020204" pitchFamily="34" charset="0"/>
              <a:buChar char="•"/>
            </a:pPr>
            <a:r>
              <a:rPr lang="en-US" dirty="0"/>
              <a:t>Print quality (layer height, speed)</a:t>
            </a:r>
          </a:p>
          <a:p>
            <a:pPr marL="1028700" lvl="1" indent="-342900">
              <a:spcBef>
                <a:spcPts val="600"/>
              </a:spcBef>
              <a:buFont typeface="Arial" panose="020B0604020202020204" pitchFamily="34" charset="0"/>
              <a:buChar char="•"/>
            </a:pPr>
            <a:r>
              <a:rPr lang="en-US" dirty="0"/>
              <a:t>Infill density</a:t>
            </a:r>
          </a:p>
          <a:p>
            <a:pPr marL="1028700" lvl="1" indent="-342900">
              <a:spcBef>
                <a:spcPts val="600"/>
              </a:spcBef>
              <a:buFont typeface="Arial" panose="020B0604020202020204" pitchFamily="34" charset="0"/>
              <a:buChar char="•"/>
            </a:pPr>
            <a:r>
              <a:rPr lang="en-US" dirty="0"/>
              <a:t>Brim for small prints</a:t>
            </a:r>
          </a:p>
          <a:p>
            <a:pPr marL="1028700" lvl="1" indent="-342900">
              <a:spcBef>
                <a:spcPts val="600"/>
              </a:spcBef>
              <a:buFont typeface="Arial" panose="020B0604020202020204" pitchFamily="34" charset="0"/>
              <a:buChar char="•"/>
            </a:pPr>
            <a:r>
              <a:rPr lang="en-US" dirty="0"/>
              <a:t>Support </a:t>
            </a:r>
          </a:p>
          <a:p>
            <a:pPr marL="571500" indent="-342900">
              <a:spcBef>
                <a:spcPts val="600"/>
              </a:spcBef>
              <a:buFont typeface="Arial" panose="020B0604020202020204" pitchFamily="34" charset="0"/>
              <a:buChar char="•"/>
            </a:pPr>
            <a:r>
              <a:rPr lang="en-US" dirty="0"/>
              <a:t>Slice (generating G code for our printer)</a:t>
            </a:r>
          </a:p>
          <a:p>
            <a:pPr marL="571500" indent="-342900">
              <a:spcBef>
                <a:spcPts val="600"/>
              </a:spcBef>
              <a:buFont typeface="Arial" panose="020B0604020202020204" pitchFamily="34" charset="0"/>
              <a:buChar char="•"/>
            </a:pPr>
            <a:r>
              <a:rPr lang="en-US" dirty="0"/>
              <a:t>Printing </a:t>
            </a:r>
            <a:r>
              <a:rPr lang="en-US" dirty="0">
                <a:sym typeface="Wingdings" panose="05000000000000000000" pitchFamily="2" charset="2"/>
              </a:rPr>
              <a:t></a:t>
            </a:r>
          </a:p>
          <a:p>
            <a:pPr marL="1028700" lvl="1" indent="-342900">
              <a:spcBef>
                <a:spcPts val="600"/>
              </a:spcBef>
              <a:buFont typeface="Arial" panose="020B0604020202020204" pitchFamily="34" charset="0"/>
              <a:buChar char="•"/>
            </a:pPr>
            <a:r>
              <a:rPr lang="en-US" dirty="0">
                <a:sym typeface="Wingdings" panose="05000000000000000000" pitchFamily="2" charset="2"/>
              </a:rPr>
              <a:t>Make sure you have enough filament</a:t>
            </a:r>
          </a:p>
          <a:p>
            <a:pPr marL="1028700" lvl="1" indent="-342900">
              <a:spcBef>
                <a:spcPts val="600"/>
              </a:spcBef>
              <a:buFont typeface="Arial" panose="020B0604020202020204" pitchFamily="34" charset="0"/>
              <a:buChar char="•"/>
            </a:pPr>
            <a:r>
              <a:rPr lang="en-US" dirty="0">
                <a:sym typeface="Wingdings" panose="05000000000000000000" pitchFamily="2" charset="2"/>
              </a:rPr>
              <a:t>Check if bed leveling is needed</a:t>
            </a:r>
          </a:p>
          <a:p>
            <a:pPr marL="1028700" lvl="1" indent="-342900">
              <a:spcBef>
                <a:spcPts val="600"/>
              </a:spcBef>
              <a:buFont typeface="Arial" panose="020B0604020202020204" pitchFamily="34" charset="0"/>
              <a:buChar char="•"/>
            </a:pPr>
            <a:r>
              <a:rPr lang="en-US" dirty="0">
                <a:sym typeface="Wingdings" panose="05000000000000000000" pitchFamily="2" charset="2"/>
              </a:rPr>
              <a:t>Watch out for the printer at least for the first few minuets, better to have a camera to look after from our phone (look at the next slide)</a:t>
            </a:r>
            <a:endParaRPr lang="en-IL" dirty="0"/>
          </a:p>
        </p:txBody>
      </p:sp>
      <p:sp>
        <p:nvSpPr>
          <p:cNvPr id="5" name="Title 4">
            <a:extLst>
              <a:ext uri="{FF2B5EF4-FFF2-40B4-BE49-F238E27FC236}">
                <a16:creationId xmlns:a16="http://schemas.microsoft.com/office/drawing/2014/main" id="{CA008884-8358-4F10-69A0-B5FB16238D16}"/>
              </a:ext>
            </a:extLst>
          </p:cNvPr>
          <p:cNvSpPr>
            <a:spLocks noGrp="1"/>
          </p:cNvSpPr>
          <p:nvPr>
            <p:ph type="title"/>
          </p:nvPr>
        </p:nvSpPr>
        <p:spPr>
          <a:xfrm>
            <a:off x="607484" y="411797"/>
            <a:ext cx="10972800" cy="568864"/>
          </a:xfrm>
        </p:spPr>
        <p:txBody>
          <a:bodyPr/>
          <a:lstStyle/>
          <a:p>
            <a:r>
              <a:rPr lang="en-US" dirty="0"/>
              <a:t>Slicer setup</a:t>
            </a:r>
            <a:endParaRPr lang="en-IL" dirty="0"/>
          </a:p>
        </p:txBody>
      </p:sp>
    </p:spTree>
    <p:extLst>
      <p:ext uri="{BB962C8B-B14F-4D97-AF65-F5344CB8AC3E}">
        <p14:creationId xmlns:p14="http://schemas.microsoft.com/office/powerpoint/2010/main" val="36674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A8E3F-6CB4-001F-D0C6-4B3705AA9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3" name="Text Placeholder 2">
            <a:extLst>
              <a:ext uri="{FF2B5EF4-FFF2-40B4-BE49-F238E27FC236}">
                <a16:creationId xmlns:a16="http://schemas.microsoft.com/office/drawing/2014/main" id="{A4AE051E-6B9B-2AE8-7826-A10C2FAF37D5}"/>
              </a:ext>
            </a:extLst>
          </p:cNvPr>
          <p:cNvSpPr>
            <a:spLocks noGrp="1"/>
          </p:cNvSpPr>
          <p:nvPr>
            <p:ph type="body" idx="1"/>
          </p:nvPr>
        </p:nvSpPr>
        <p:spPr>
          <a:xfrm>
            <a:off x="607484" y="1080053"/>
            <a:ext cx="10972799" cy="5092148"/>
          </a:xfrm>
        </p:spPr>
        <p:txBody>
          <a:bodyPr/>
          <a:lstStyle/>
          <a:p>
            <a:r>
              <a:rPr lang="en-US" dirty="0"/>
              <a:t>https://www.aliexpress.com/item/1005002669547869.html?spm=a2g0o.order_list.order_list_main.138.5aa71802GFcsoA</a:t>
            </a:r>
            <a:endParaRPr lang="en-IL" dirty="0"/>
          </a:p>
        </p:txBody>
      </p:sp>
      <p:sp>
        <p:nvSpPr>
          <p:cNvPr id="5" name="Title 4">
            <a:extLst>
              <a:ext uri="{FF2B5EF4-FFF2-40B4-BE49-F238E27FC236}">
                <a16:creationId xmlns:a16="http://schemas.microsoft.com/office/drawing/2014/main" id="{A3137E98-2D35-1768-C018-4FF4E11DF1CF}"/>
              </a:ext>
            </a:extLst>
          </p:cNvPr>
          <p:cNvSpPr>
            <a:spLocks noGrp="1"/>
          </p:cNvSpPr>
          <p:nvPr>
            <p:ph type="title"/>
          </p:nvPr>
        </p:nvSpPr>
        <p:spPr>
          <a:xfrm>
            <a:off x="607484" y="411797"/>
            <a:ext cx="10972800" cy="615246"/>
          </a:xfrm>
        </p:spPr>
        <p:txBody>
          <a:bodyPr/>
          <a:lstStyle/>
          <a:p>
            <a:r>
              <a:rPr lang="en-US" dirty="0"/>
              <a:t>Cheap - watch from anywhere camera</a:t>
            </a:r>
            <a:endParaRPr lang="en-IL" dirty="0"/>
          </a:p>
        </p:txBody>
      </p:sp>
      <p:pic>
        <p:nvPicPr>
          <p:cNvPr id="7" name="Picture 6">
            <a:extLst>
              <a:ext uri="{FF2B5EF4-FFF2-40B4-BE49-F238E27FC236}">
                <a16:creationId xmlns:a16="http://schemas.microsoft.com/office/drawing/2014/main" id="{D0334ABA-F766-FCCF-474E-F149463964EA}"/>
              </a:ext>
            </a:extLst>
          </p:cNvPr>
          <p:cNvPicPr>
            <a:picLocks noChangeAspect="1"/>
          </p:cNvPicPr>
          <p:nvPr/>
        </p:nvPicPr>
        <p:blipFill>
          <a:blip r:embed="rId2"/>
          <a:stretch>
            <a:fillRect/>
          </a:stretch>
        </p:blipFill>
        <p:spPr>
          <a:xfrm>
            <a:off x="1058057" y="2196710"/>
            <a:ext cx="10071652" cy="3642169"/>
          </a:xfrm>
          <a:prstGeom prst="rect">
            <a:avLst/>
          </a:prstGeom>
        </p:spPr>
      </p:pic>
    </p:spTree>
    <p:extLst>
      <p:ext uri="{BB962C8B-B14F-4D97-AF65-F5344CB8AC3E}">
        <p14:creationId xmlns:p14="http://schemas.microsoft.com/office/powerpoint/2010/main" val="76560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 name="Title 2">
            <a:extLst>
              <a:ext uri="{FF2B5EF4-FFF2-40B4-BE49-F238E27FC236}">
                <a16:creationId xmlns:a16="http://schemas.microsoft.com/office/drawing/2014/main" id="{10BB9ACD-2134-468A-5DF4-6C01A4A2E26C}"/>
              </a:ext>
            </a:extLst>
          </p:cNvPr>
          <p:cNvSpPr>
            <a:spLocks noGrp="1"/>
          </p:cNvSpPr>
          <p:nvPr>
            <p:ph type="title"/>
          </p:nvPr>
        </p:nvSpPr>
        <p:spPr/>
        <p:txBody>
          <a:bodyPr/>
          <a:lstStyle/>
          <a:p>
            <a:endParaRPr lang="en-I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2</a:t>
            </a:fld>
            <a:endParaRPr/>
          </a:p>
        </p:txBody>
      </p:sp>
      <p:sp>
        <p:nvSpPr>
          <p:cNvPr id="115" name="Google Shape;115;p2"/>
          <p:cNvSpPr txBox="1">
            <a:spLocks noGrp="1"/>
          </p:cNvSpPr>
          <p:nvPr>
            <p:ph type="title"/>
          </p:nvPr>
        </p:nvSpPr>
        <p:spPr>
          <a:xfrm>
            <a:off x="607484" y="411797"/>
            <a:ext cx="10972800" cy="1158240"/>
          </a:xfrm>
          <a:prstGeom prst="rect">
            <a:avLst/>
          </a:prstGeom>
          <a:noFill/>
          <a:ln>
            <a:noFill/>
          </a:ln>
        </p:spPr>
        <p:txBody>
          <a:bodyPr spcFirstLastPara="1" wrap="square" lIns="0" tIns="0" rIns="0" bIns="0" anchor="t" anchorCtr="0">
            <a:normAutofit/>
          </a:bodyPr>
          <a:lstStyle/>
          <a:p>
            <a:pPr marL="0" lvl="0" indent="0" algn="l" rtl="0">
              <a:lnSpc>
                <a:spcPct val="90909"/>
              </a:lnSpc>
              <a:spcBef>
                <a:spcPts val="0"/>
              </a:spcBef>
              <a:spcAft>
                <a:spcPts val="0"/>
              </a:spcAft>
              <a:buClr>
                <a:schemeClr val="dk2"/>
              </a:buClr>
              <a:buSzPts val="4400"/>
              <a:buFont typeface="Arial"/>
              <a:buNone/>
            </a:pPr>
            <a:r>
              <a:rPr lang="en-US"/>
              <a:t>3D printing</a:t>
            </a:r>
            <a:endParaRPr/>
          </a:p>
        </p:txBody>
      </p:sp>
      <p:grpSp>
        <p:nvGrpSpPr>
          <p:cNvPr id="116" name="Google Shape;116;p2"/>
          <p:cNvGrpSpPr/>
          <p:nvPr/>
        </p:nvGrpSpPr>
        <p:grpSpPr>
          <a:xfrm>
            <a:off x="571703" y="1176541"/>
            <a:ext cx="10970683" cy="4564812"/>
            <a:chOff x="0" y="1477"/>
            <a:chExt cx="10970683" cy="4564812"/>
          </a:xfrm>
        </p:grpSpPr>
        <p:sp>
          <p:nvSpPr>
            <p:cNvPr id="117" name="Google Shape;117;p2"/>
            <p:cNvSpPr/>
            <p:nvPr/>
          </p:nvSpPr>
          <p:spPr>
            <a:xfrm>
              <a:off x="0" y="1477"/>
              <a:ext cx="10970683" cy="629629"/>
            </a:xfrm>
            <a:prstGeom prst="roundRect">
              <a:avLst>
                <a:gd name="adj" fmla="val 10000"/>
              </a:avLst>
            </a:prstGeom>
            <a:solidFill>
              <a:srgbClr val="C8E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90462" y="143144"/>
              <a:ext cx="346296" cy="34629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27221" y="1477"/>
              <a:ext cx="10243461" cy="629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txBox="1"/>
            <p:nvPr/>
          </p:nvSpPr>
          <p:spPr>
            <a:xfrm>
              <a:off x="727221" y="1477"/>
              <a:ext cx="10243461" cy="629629"/>
            </a:xfrm>
            <a:prstGeom prst="rect">
              <a:avLst/>
            </a:prstGeom>
            <a:noFill/>
            <a:ln>
              <a:noFill/>
            </a:ln>
          </p:spPr>
          <p:txBody>
            <a:bodyPr spcFirstLastPara="1" wrap="square" lIns="66625" tIns="66625" rIns="66625" bIns="6662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Some background</a:t>
              </a:r>
              <a:endParaRPr/>
            </a:p>
          </p:txBody>
        </p:sp>
        <p:sp>
          <p:nvSpPr>
            <p:cNvPr id="121" name="Google Shape;121;p2"/>
            <p:cNvSpPr/>
            <p:nvPr/>
          </p:nvSpPr>
          <p:spPr>
            <a:xfrm>
              <a:off x="0" y="788514"/>
              <a:ext cx="10970683" cy="629629"/>
            </a:xfrm>
            <a:prstGeom prst="roundRect">
              <a:avLst>
                <a:gd name="adj" fmla="val 10000"/>
              </a:avLst>
            </a:prstGeom>
            <a:solidFill>
              <a:srgbClr val="C8E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90462" y="930180"/>
              <a:ext cx="346296" cy="34629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727221" y="788514"/>
              <a:ext cx="10243461" cy="629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txBox="1"/>
            <p:nvPr/>
          </p:nvSpPr>
          <p:spPr>
            <a:xfrm>
              <a:off x="727221" y="788514"/>
              <a:ext cx="10243461" cy="629629"/>
            </a:xfrm>
            <a:prstGeom prst="rect">
              <a:avLst/>
            </a:prstGeom>
            <a:noFill/>
            <a:ln>
              <a:noFill/>
            </a:ln>
          </p:spPr>
          <p:txBody>
            <a:bodyPr spcFirstLastPara="1" wrap="square" lIns="66625" tIns="66625" rIns="66625" bIns="6662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a:solidFill>
                    <a:schemeClr val="dk1"/>
                  </a:solidFill>
                  <a:latin typeface="Arial"/>
                  <a:ea typeface="Arial"/>
                  <a:cs typeface="Arial"/>
                  <a:sym typeface="Arial"/>
                </a:rPr>
                <a:t>The two main used technologies, multi-head printers</a:t>
              </a:r>
              <a:endParaRPr/>
            </a:p>
          </p:txBody>
        </p:sp>
        <p:sp>
          <p:nvSpPr>
            <p:cNvPr id="125" name="Google Shape;125;p2"/>
            <p:cNvSpPr/>
            <p:nvPr/>
          </p:nvSpPr>
          <p:spPr>
            <a:xfrm>
              <a:off x="0" y="1575550"/>
              <a:ext cx="10970683" cy="629629"/>
            </a:xfrm>
            <a:prstGeom prst="roundRect">
              <a:avLst>
                <a:gd name="adj" fmla="val 10000"/>
              </a:avLst>
            </a:prstGeom>
            <a:solidFill>
              <a:srgbClr val="C8E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90462" y="1717217"/>
              <a:ext cx="346296" cy="34629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27221" y="1575550"/>
              <a:ext cx="10243461" cy="629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txBox="1"/>
            <p:nvPr/>
          </p:nvSpPr>
          <p:spPr>
            <a:xfrm>
              <a:off x="727221" y="1575550"/>
              <a:ext cx="10243461" cy="629629"/>
            </a:xfrm>
            <a:prstGeom prst="rect">
              <a:avLst/>
            </a:prstGeom>
            <a:noFill/>
            <a:ln>
              <a:noFill/>
            </a:ln>
          </p:spPr>
          <p:txBody>
            <a:bodyPr spcFirstLastPara="1" wrap="square" lIns="66625" tIns="66625" rIns="66625" bIns="6662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0">
                  <a:solidFill>
                    <a:schemeClr val="dk1"/>
                  </a:solidFill>
                  <a:latin typeface="Arial"/>
                  <a:ea typeface="Arial"/>
                  <a:cs typeface="Arial"/>
                  <a:sym typeface="Arial"/>
                </a:rPr>
                <a:t>Design to print process </a:t>
              </a:r>
              <a:endParaRPr sz="1900">
                <a:solidFill>
                  <a:schemeClr val="dk1"/>
                </a:solidFill>
                <a:latin typeface="Arial"/>
                <a:ea typeface="Arial"/>
                <a:cs typeface="Arial"/>
                <a:sym typeface="Arial"/>
              </a:endParaRPr>
            </a:p>
          </p:txBody>
        </p:sp>
        <p:sp>
          <p:nvSpPr>
            <p:cNvPr id="129" name="Google Shape;129;p2"/>
            <p:cNvSpPr/>
            <p:nvPr/>
          </p:nvSpPr>
          <p:spPr>
            <a:xfrm>
              <a:off x="0" y="2362587"/>
              <a:ext cx="10970683" cy="629629"/>
            </a:xfrm>
            <a:prstGeom prst="roundRect">
              <a:avLst>
                <a:gd name="adj" fmla="val 10000"/>
              </a:avLst>
            </a:prstGeom>
            <a:solidFill>
              <a:srgbClr val="C8E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90462" y="2504253"/>
              <a:ext cx="346296" cy="346296"/>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27221" y="2362587"/>
              <a:ext cx="10243461" cy="629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txBox="1"/>
            <p:nvPr/>
          </p:nvSpPr>
          <p:spPr>
            <a:xfrm>
              <a:off x="727221" y="2362587"/>
              <a:ext cx="10243461" cy="629629"/>
            </a:xfrm>
            <a:prstGeom prst="rect">
              <a:avLst/>
            </a:prstGeom>
            <a:noFill/>
            <a:ln>
              <a:noFill/>
            </a:ln>
          </p:spPr>
          <p:txBody>
            <a:bodyPr spcFirstLastPara="1" wrap="square" lIns="66625" tIns="66625" rIns="66625" bIns="6662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0" dirty="0">
                  <a:solidFill>
                    <a:schemeClr val="dk1"/>
                  </a:solidFill>
                  <a:latin typeface="Arial"/>
                  <a:ea typeface="Arial"/>
                  <a:cs typeface="Arial"/>
                  <a:sym typeface="Arial"/>
                </a:rPr>
                <a:t>Design a 3D model with Fusion 360</a:t>
              </a:r>
              <a:endParaRPr sz="1900" dirty="0">
                <a:solidFill>
                  <a:schemeClr val="dk1"/>
                </a:solidFill>
                <a:latin typeface="Arial"/>
                <a:ea typeface="Arial"/>
                <a:cs typeface="Arial"/>
                <a:sym typeface="Arial"/>
              </a:endParaRPr>
            </a:p>
          </p:txBody>
        </p:sp>
        <p:sp>
          <p:nvSpPr>
            <p:cNvPr id="133" name="Google Shape;133;p2"/>
            <p:cNvSpPr/>
            <p:nvPr/>
          </p:nvSpPr>
          <p:spPr>
            <a:xfrm>
              <a:off x="0" y="3149623"/>
              <a:ext cx="10970683" cy="629629"/>
            </a:xfrm>
            <a:prstGeom prst="roundRect">
              <a:avLst>
                <a:gd name="adj" fmla="val 10000"/>
              </a:avLst>
            </a:prstGeom>
            <a:solidFill>
              <a:srgbClr val="C8E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90462" y="3291290"/>
              <a:ext cx="346296" cy="346296"/>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727221" y="3149623"/>
              <a:ext cx="10243461" cy="629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txBox="1"/>
            <p:nvPr/>
          </p:nvSpPr>
          <p:spPr>
            <a:xfrm>
              <a:off x="727221" y="3149623"/>
              <a:ext cx="10243461" cy="629629"/>
            </a:xfrm>
            <a:prstGeom prst="rect">
              <a:avLst/>
            </a:prstGeom>
            <a:noFill/>
            <a:ln>
              <a:noFill/>
            </a:ln>
          </p:spPr>
          <p:txBody>
            <a:bodyPr spcFirstLastPara="1" wrap="square" lIns="66625" tIns="66625" rIns="66625" bIns="6662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dirty="0">
                  <a:solidFill>
                    <a:schemeClr val="dk1"/>
                  </a:solidFill>
                  <a:latin typeface="Arial"/>
                  <a:ea typeface="Arial"/>
                  <a:cs typeface="Arial"/>
                  <a:sym typeface="Arial"/>
                </a:rPr>
                <a:t>Different printing materials </a:t>
              </a:r>
              <a:endParaRPr dirty="0"/>
            </a:p>
          </p:txBody>
        </p:sp>
        <p:sp>
          <p:nvSpPr>
            <p:cNvPr id="137" name="Google Shape;137;p2"/>
            <p:cNvSpPr/>
            <p:nvPr/>
          </p:nvSpPr>
          <p:spPr>
            <a:xfrm>
              <a:off x="0" y="3936660"/>
              <a:ext cx="10970683" cy="629629"/>
            </a:xfrm>
            <a:prstGeom prst="roundRect">
              <a:avLst>
                <a:gd name="adj" fmla="val 10000"/>
              </a:avLst>
            </a:prstGeom>
            <a:solidFill>
              <a:srgbClr val="C8E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90462" y="4078326"/>
              <a:ext cx="346296" cy="346296"/>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27221" y="3936660"/>
              <a:ext cx="10243461" cy="6296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txBox="1"/>
            <p:nvPr/>
          </p:nvSpPr>
          <p:spPr>
            <a:xfrm>
              <a:off x="727221" y="3936660"/>
              <a:ext cx="10243461" cy="629629"/>
            </a:xfrm>
            <a:prstGeom prst="rect">
              <a:avLst/>
            </a:prstGeom>
            <a:noFill/>
            <a:ln>
              <a:noFill/>
            </a:ln>
          </p:spPr>
          <p:txBody>
            <a:bodyPr spcFirstLastPara="1" wrap="square" lIns="66625" tIns="66625" rIns="66625" bIns="6662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dirty="0"/>
                <a:t>Slicer setup and printing</a:t>
              </a:r>
              <a:endParaRPr sz="19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3</a:t>
            </a:fld>
            <a:endParaRPr/>
          </a:p>
        </p:txBody>
      </p:sp>
      <p:sp>
        <p:nvSpPr>
          <p:cNvPr id="146" name="Google Shape;146;p3"/>
          <p:cNvSpPr txBox="1">
            <a:spLocks noGrp="1"/>
          </p:cNvSpPr>
          <p:nvPr>
            <p:ph type="title"/>
          </p:nvPr>
        </p:nvSpPr>
        <p:spPr>
          <a:xfrm>
            <a:off x="607475" y="411799"/>
            <a:ext cx="10972800" cy="609600"/>
          </a:xfrm>
          <a:prstGeom prst="rect">
            <a:avLst/>
          </a:prstGeom>
          <a:noFill/>
          <a:ln>
            <a:noFill/>
          </a:ln>
        </p:spPr>
        <p:txBody>
          <a:bodyPr spcFirstLastPara="1" wrap="square" lIns="0" tIns="0" rIns="0" bIns="0" anchor="t" anchorCtr="0">
            <a:normAutofit fontScale="90000"/>
          </a:bodyPr>
          <a:lstStyle/>
          <a:p>
            <a:pPr marL="0" marR="0" lvl="0" indent="0" algn="l" rtl="0">
              <a:lnSpc>
                <a:spcPct val="90909"/>
              </a:lnSpc>
              <a:spcBef>
                <a:spcPts val="0"/>
              </a:spcBef>
              <a:spcAft>
                <a:spcPts val="0"/>
              </a:spcAft>
              <a:buClr>
                <a:srgbClr val="003C71"/>
              </a:buClr>
              <a:buSzPct val="100000"/>
              <a:buFont typeface="Arial"/>
              <a:buNone/>
            </a:pPr>
            <a:r>
              <a:rPr lang="en-US">
                <a:solidFill>
                  <a:srgbClr val="003C71"/>
                </a:solidFill>
              </a:rPr>
              <a:t>Some background…</a:t>
            </a:r>
            <a:endParaRPr/>
          </a:p>
        </p:txBody>
      </p:sp>
      <p:sp>
        <p:nvSpPr>
          <p:cNvPr id="147" name="Google Shape;147;p3"/>
          <p:cNvSpPr txBox="1"/>
          <p:nvPr/>
        </p:nvSpPr>
        <p:spPr>
          <a:xfrm>
            <a:off x="669575" y="1068600"/>
            <a:ext cx="11051400" cy="4910100"/>
          </a:xfrm>
          <a:prstGeom prst="rect">
            <a:avLst/>
          </a:prstGeom>
          <a:noFill/>
          <a:ln>
            <a:noFill/>
          </a:ln>
          <a:effectLst>
            <a:reflection dist="38100" dir="5400000" fadeDir="5400012" sy="-100000" algn="bl" rotWithShape="0"/>
          </a:effectLst>
        </p:spPr>
        <p:txBody>
          <a:bodyPr spcFirstLastPara="1" wrap="square" lIns="91425" tIns="91425" rIns="91425" bIns="91425" anchor="t" anchorCtr="0">
            <a:noAutofit/>
          </a:bodyPr>
          <a:lstStyle/>
          <a:p>
            <a:pPr marL="457200" marR="0" lvl="0" indent="-393700" algn="l" rtl="0">
              <a:lnSpc>
                <a:spcPct val="150000"/>
              </a:lnSpc>
              <a:spcBef>
                <a:spcPts val="0"/>
              </a:spcBef>
              <a:spcAft>
                <a:spcPts val="0"/>
              </a:spcAft>
              <a:buClr>
                <a:srgbClr val="0071C5"/>
              </a:buClr>
              <a:buSzPts val="2600"/>
              <a:buChar char="●"/>
            </a:pPr>
            <a:r>
              <a:rPr lang="en-US" sz="2600" dirty="0">
                <a:solidFill>
                  <a:srgbClr val="0071C5"/>
                </a:solidFill>
              </a:rPr>
              <a:t>3D printing is a process in which we take a 3D model and create a real life copy using a 3D printer</a:t>
            </a:r>
            <a:endParaRPr sz="2600" dirty="0">
              <a:solidFill>
                <a:srgbClr val="0071C5"/>
              </a:solidFill>
            </a:endParaRPr>
          </a:p>
          <a:p>
            <a:pPr marL="457200" marR="0" lvl="0" indent="-393700" algn="l" rtl="0">
              <a:lnSpc>
                <a:spcPct val="150000"/>
              </a:lnSpc>
              <a:spcBef>
                <a:spcPts val="0"/>
              </a:spcBef>
              <a:spcAft>
                <a:spcPts val="0"/>
              </a:spcAft>
              <a:buClr>
                <a:srgbClr val="0071C5"/>
              </a:buClr>
              <a:buSzPts val="2600"/>
              <a:buChar char="●"/>
            </a:pPr>
            <a:r>
              <a:rPr lang="en-US" sz="2600" dirty="0">
                <a:solidFill>
                  <a:srgbClr val="0071C5"/>
                </a:solidFill>
              </a:rPr>
              <a:t>There are many types of 3D printers using very different approaches </a:t>
            </a:r>
            <a:endParaRPr sz="2600" dirty="0">
              <a:solidFill>
                <a:srgbClr val="0071C5"/>
              </a:solidFill>
            </a:endParaRPr>
          </a:p>
          <a:p>
            <a:pPr marL="457200" marR="0" lvl="0" indent="-393700" algn="l" rtl="0">
              <a:lnSpc>
                <a:spcPct val="150000"/>
              </a:lnSpc>
              <a:spcBef>
                <a:spcPts val="0"/>
              </a:spcBef>
              <a:spcAft>
                <a:spcPts val="0"/>
              </a:spcAft>
              <a:buClr>
                <a:srgbClr val="0071C5"/>
              </a:buClr>
              <a:buSzPts val="2600"/>
              <a:buChar char="●"/>
            </a:pPr>
            <a:r>
              <a:rPr lang="en-US" sz="2600" dirty="0">
                <a:solidFill>
                  <a:srgbClr val="0071C5"/>
                </a:solidFill>
              </a:rPr>
              <a:t>Printing is being done layer by layer</a:t>
            </a:r>
            <a:endParaRPr sz="2600" dirty="0">
              <a:solidFill>
                <a:srgbClr val="0071C5"/>
              </a:solidFill>
            </a:endParaRPr>
          </a:p>
        </p:txBody>
      </p:sp>
      <p:pic>
        <p:nvPicPr>
          <p:cNvPr id="3" name="Picture 2">
            <a:extLst>
              <a:ext uri="{FF2B5EF4-FFF2-40B4-BE49-F238E27FC236}">
                <a16:creationId xmlns:a16="http://schemas.microsoft.com/office/drawing/2014/main" id="{63442337-4B61-9AB2-FD64-54A11FE5E914}"/>
              </a:ext>
            </a:extLst>
          </p:cNvPr>
          <p:cNvPicPr>
            <a:picLocks noChangeAspect="1"/>
          </p:cNvPicPr>
          <p:nvPr/>
        </p:nvPicPr>
        <p:blipFill>
          <a:blip r:embed="rId3"/>
          <a:stretch>
            <a:fillRect/>
          </a:stretch>
        </p:blipFill>
        <p:spPr>
          <a:xfrm>
            <a:off x="382614" y="3869635"/>
            <a:ext cx="2680653" cy="2008203"/>
          </a:xfrm>
          <a:prstGeom prst="rect">
            <a:avLst/>
          </a:prstGeom>
        </p:spPr>
      </p:pic>
      <p:sp>
        <p:nvSpPr>
          <p:cNvPr id="4" name="Arrow: Right 3">
            <a:extLst>
              <a:ext uri="{FF2B5EF4-FFF2-40B4-BE49-F238E27FC236}">
                <a16:creationId xmlns:a16="http://schemas.microsoft.com/office/drawing/2014/main" id="{C711DBC7-ECCB-86B2-2E60-2C8D3EE87CB2}"/>
              </a:ext>
            </a:extLst>
          </p:cNvPr>
          <p:cNvSpPr/>
          <p:nvPr/>
        </p:nvSpPr>
        <p:spPr>
          <a:xfrm>
            <a:off x="3237255" y="4784035"/>
            <a:ext cx="755375" cy="4969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028" name="Picture 4" descr="Understanding The 3D Printing Ecosystem | TechCrunch">
            <a:extLst>
              <a:ext uri="{FF2B5EF4-FFF2-40B4-BE49-F238E27FC236}">
                <a16:creationId xmlns:a16="http://schemas.microsoft.com/office/drawing/2014/main" id="{D48CC786-5C95-3905-CA34-51D060277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0472" y="3810000"/>
            <a:ext cx="3852048" cy="244502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E34F8D6F-A49D-6B4B-849D-6655CD5AFCA6}"/>
              </a:ext>
            </a:extLst>
          </p:cNvPr>
          <p:cNvSpPr/>
          <p:nvPr/>
        </p:nvSpPr>
        <p:spPr>
          <a:xfrm>
            <a:off x="7143817" y="4792816"/>
            <a:ext cx="755375" cy="4969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030" name="Picture 6" descr="Beginners Guide to 3D Printing - Ankermake UK">
            <a:extLst>
              <a:ext uri="{FF2B5EF4-FFF2-40B4-BE49-F238E27FC236}">
                <a16:creationId xmlns:a16="http://schemas.microsoft.com/office/drawing/2014/main" id="{C870C58D-8D69-82B0-B291-C78CD5CE6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546" y="4204751"/>
            <a:ext cx="2973991" cy="1673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4"/>
          <p:cNvSpPr txBox="1">
            <a:spLocks noGrp="1"/>
          </p:cNvSpPr>
          <p:nvPr>
            <p:ph type="sldNum" idx="12"/>
          </p:nvPr>
        </p:nvSpPr>
        <p:spPr>
          <a:xfrm>
            <a:off x="9163136" y="6432516"/>
            <a:ext cx="2844800"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53" name="Google Shape;153;p4"/>
          <p:cNvSpPr txBox="1">
            <a:spLocks noGrp="1"/>
          </p:cNvSpPr>
          <p:nvPr>
            <p:ph type="title"/>
          </p:nvPr>
        </p:nvSpPr>
        <p:spPr>
          <a:xfrm>
            <a:off x="607484" y="300943"/>
            <a:ext cx="10972800" cy="607670"/>
          </a:xfrm>
          <a:prstGeom prst="rect">
            <a:avLst/>
          </a:prstGeom>
          <a:noFill/>
          <a:ln>
            <a:noFill/>
          </a:ln>
        </p:spPr>
        <p:txBody>
          <a:bodyPr spcFirstLastPara="1" wrap="square" lIns="0" tIns="0" rIns="0" bIns="0" anchor="t" anchorCtr="0">
            <a:noAutofit/>
          </a:bodyPr>
          <a:lstStyle/>
          <a:p>
            <a:pPr marL="0" marR="0" lvl="0" indent="0" algn="l" rtl="0">
              <a:lnSpc>
                <a:spcPct val="90909"/>
              </a:lnSpc>
              <a:spcBef>
                <a:spcPts val="0"/>
              </a:spcBef>
              <a:spcAft>
                <a:spcPts val="0"/>
              </a:spcAft>
              <a:buClr>
                <a:schemeClr val="dk2"/>
              </a:buClr>
              <a:buSzPts val="4400"/>
              <a:buFont typeface="Arial"/>
              <a:buNone/>
            </a:pPr>
            <a:r>
              <a:rPr lang="en-US"/>
              <a:t>Key Features of FDM 3D Printers</a:t>
            </a:r>
            <a:endParaRPr/>
          </a:p>
        </p:txBody>
      </p:sp>
      <p:sp>
        <p:nvSpPr>
          <p:cNvPr id="154" name="Google Shape;154;p4"/>
          <p:cNvSpPr txBox="1"/>
          <p:nvPr/>
        </p:nvSpPr>
        <p:spPr>
          <a:xfrm>
            <a:off x="676325" y="940100"/>
            <a:ext cx="11376000" cy="53241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0071C5"/>
              </a:buClr>
              <a:buSzPts val="2000"/>
              <a:buChar char="●"/>
            </a:pPr>
            <a:r>
              <a:rPr lang="en-US" sz="2000" b="1">
                <a:solidFill>
                  <a:srgbClr val="0071C5"/>
                </a:solidFill>
              </a:rPr>
              <a:t>A FDM</a:t>
            </a:r>
            <a:r>
              <a:rPr lang="en-US" sz="2000">
                <a:solidFill>
                  <a:srgbClr val="0071C5"/>
                </a:solidFill>
              </a:rPr>
              <a:t> (Fused Deposition Modeling) printer creates objects by melting and extruding a thermoplastic filament through a heated nozzle. The printer builds the object layer by layer, with each layer fusing together as the material cools and solidifies. FDM is one of the most popular and accessible 3D printing technologies, especially for hobbyists, educational settings, and prototyping</a:t>
            </a:r>
            <a:endParaRPr sz="2000">
              <a:solidFill>
                <a:srgbClr val="0071C5"/>
              </a:solidFill>
            </a:endParaRPr>
          </a:p>
          <a:p>
            <a:pPr marL="457200" lvl="0" indent="-355600" algn="l" rtl="0">
              <a:lnSpc>
                <a:spcPct val="115000"/>
              </a:lnSpc>
              <a:spcBef>
                <a:spcPts val="0"/>
              </a:spcBef>
              <a:spcAft>
                <a:spcPts val="0"/>
              </a:spcAft>
              <a:buClr>
                <a:srgbClr val="0071C5"/>
              </a:buClr>
              <a:buSzPts val="2000"/>
              <a:buChar char="●"/>
            </a:pPr>
            <a:r>
              <a:rPr lang="en-US" sz="2000" b="1">
                <a:solidFill>
                  <a:srgbClr val="0071C5"/>
                </a:solidFill>
              </a:rPr>
              <a:t>Material Used</a:t>
            </a:r>
            <a:r>
              <a:rPr lang="en-US" sz="2000">
                <a:solidFill>
                  <a:srgbClr val="0071C5"/>
                </a:solidFill>
              </a:rPr>
              <a:t>: Thermoplastic filaments such as PLA, ABS, PETG, and others. These materials are fed into the printer as spools of filament, typically in 1.75 mm or 2.85 mm diameters</a:t>
            </a:r>
            <a:endParaRPr sz="2000">
              <a:solidFill>
                <a:srgbClr val="0071C5"/>
              </a:solidFill>
            </a:endParaRPr>
          </a:p>
          <a:p>
            <a:pPr marL="457200" lvl="0" indent="-355600" algn="l" rtl="0">
              <a:lnSpc>
                <a:spcPct val="115000"/>
              </a:lnSpc>
              <a:spcBef>
                <a:spcPts val="0"/>
              </a:spcBef>
              <a:spcAft>
                <a:spcPts val="0"/>
              </a:spcAft>
              <a:buClr>
                <a:srgbClr val="0071C5"/>
              </a:buClr>
              <a:buSzPts val="2000"/>
              <a:buChar char="●"/>
            </a:pPr>
            <a:r>
              <a:rPr lang="en-US" sz="2000">
                <a:solidFill>
                  <a:srgbClr val="0071C5"/>
                </a:solidFill>
              </a:rPr>
              <a:t>Printing Process:</a:t>
            </a:r>
            <a:endParaRPr sz="2000">
              <a:solidFill>
                <a:srgbClr val="0071C5"/>
              </a:solidFill>
            </a:endParaRPr>
          </a:p>
          <a:p>
            <a:pPr marL="914400" lvl="1" indent="-355600" algn="l" rtl="0">
              <a:lnSpc>
                <a:spcPct val="115000"/>
              </a:lnSpc>
              <a:spcBef>
                <a:spcPts val="0"/>
              </a:spcBef>
              <a:spcAft>
                <a:spcPts val="0"/>
              </a:spcAft>
              <a:buClr>
                <a:srgbClr val="0071C5"/>
              </a:buClr>
              <a:buSzPts val="2000"/>
              <a:buChar char="○"/>
            </a:pPr>
            <a:r>
              <a:rPr lang="en-US" sz="2000">
                <a:solidFill>
                  <a:srgbClr val="0071C5"/>
                </a:solidFill>
              </a:rPr>
              <a:t>The printer heats the filament to its melting point</a:t>
            </a:r>
            <a:endParaRPr sz="2000">
              <a:solidFill>
                <a:srgbClr val="0071C5"/>
              </a:solidFill>
            </a:endParaRPr>
          </a:p>
          <a:p>
            <a:pPr marL="914400" lvl="1" indent="-355600" algn="l" rtl="0">
              <a:lnSpc>
                <a:spcPct val="115000"/>
              </a:lnSpc>
              <a:spcBef>
                <a:spcPts val="0"/>
              </a:spcBef>
              <a:spcAft>
                <a:spcPts val="0"/>
              </a:spcAft>
              <a:buClr>
                <a:srgbClr val="0071C5"/>
              </a:buClr>
              <a:buSzPts val="2000"/>
              <a:buChar char="○"/>
            </a:pPr>
            <a:r>
              <a:rPr lang="en-US" sz="2000">
                <a:solidFill>
                  <a:srgbClr val="0071C5"/>
                </a:solidFill>
              </a:rPr>
              <a:t>The melted filament is extruded through a nozzle onto a print bed</a:t>
            </a:r>
            <a:endParaRPr sz="2000">
              <a:solidFill>
                <a:srgbClr val="0071C5"/>
              </a:solidFill>
            </a:endParaRPr>
          </a:p>
          <a:p>
            <a:pPr marL="914400" lvl="1" indent="-355600" algn="l" rtl="0">
              <a:lnSpc>
                <a:spcPct val="115000"/>
              </a:lnSpc>
              <a:spcBef>
                <a:spcPts val="0"/>
              </a:spcBef>
              <a:spcAft>
                <a:spcPts val="0"/>
              </a:spcAft>
              <a:buClr>
                <a:srgbClr val="0071C5"/>
              </a:buClr>
              <a:buSzPts val="2000"/>
              <a:buChar char="○"/>
            </a:pPr>
            <a:r>
              <a:rPr lang="en-US" sz="2000">
                <a:solidFill>
                  <a:srgbClr val="0071C5"/>
                </a:solidFill>
              </a:rPr>
              <a:t>The nozzle moves in a precise pattern (based on the 3D design) and deposits the material layer by layer</a:t>
            </a:r>
            <a:endParaRPr sz="2000">
              <a:solidFill>
                <a:srgbClr val="0071C5"/>
              </a:solidFill>
            </a:endParaRPr>
          </a:p>
          <a:p>
            <a:pPr marL="914400" lvl="1" indent="-355600" algn="l" rtl="0">
              <a:lnSpc>
                <a:spcPct val="115000"/>
              </a:lnSpc>
              <a:spcBef>
                <a:spcPts val="0"/>
              </a:spcBef>
              <a:spcAft>
                <a:spcPts val="0"/>
              </a:spcAft>
              <a:buClr>
                <a:srgbClr val="0071C5"/>
              </a:buClr>
              <a:buSzPts val="2000"/>
              <a:buChar char="○"/>
            </a:pPr>
            <a:r>
              <a:rPr lang="en-US" sz="2000">
                <a:solidFill>
                  <a:srgbClr val="0071C5"/>
                </a:solidFill>
              </a:rPr>
              <a:t>The object gradually forms as each layer cools and solidifies, bonding to the layer beneath it</a:t>
            </a:r>
            <a:endParaRPr sz="2000">
              <a:solidFill>
                <a:srgbClr val="0071C5"/>
              </a:solidFill>
            </a:endParaRPr>
          </a:p>
          <a:p>
            <a:pPr marL="0" lvl="0" indent="0" algn="l" rtl="0">
              <a:lnSpc>
                <a:spcPct val="115000"/>
              </a:lnSpc>
              <a:spcBef>
                <a:spcPts val="0"/>
              </a:spcBef>
              <a:spcAft>
                <a:spcPts val="0"/>
              </a:spcAft>
              <a:buNone/>
            </a:pPr>
            <a:endParaRPr sz="2000">
              <a:solidFill>
                <a:srgbClr val="0071C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316be610542_0_14"/>
          <p:cNvSpPr txBox="1">
            <a:spLocks noGrp="1"/>
          </p:cNvSpPr>
          <p:nvPr>
            <p:ph type="sldNum" idx="12"/>
          </p:nvPr>
        </p:nvSpPr>
        <p:spPr>
          <a:xfrm>
            <a:off x="9163136" y="6432516"/>
            <a:ext cx="2844900" cy="3651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61" name="Google Shape;161;g316be610542_0_14"/>
          <p:cNvPicPr preferRelativeResize="0"/>
          <p:nvPr/>
        </p:nvPicPr>
        <p:blipFill>
          <a:blip r:embed="rId3">
            <a:alphaModFix/>
          </a:blip>
          <a:stretch>
            <a:fillRect/>
          </a:stretch>
        </p:blipFill>
        <p:spPr>
          <a:xfrm>
            <a:off x="165550" y="135275"/>
            <a:ext cx="5847499" cy="6120800"/>
          </a:xfrm>
          <a:prstGeom prst="rect">
            <a:avLst/>
          </a:prstGeom>
          <a:noFill/>
          <a:ln>
            <a:noFill/>
          </a:ln>
        </p:spPr>
      </p:pic>
      <p:pic>
        <p:nvPicPr>
          <p:cNvPr id="162" name="Google Shape;162;g316be610542_0_14"/>
          <p:cNvPicPr preferRelativeResize="0"/>
          <p:nvPr/>
        </p:nvPicPr>
        <p:blipFill>
          <a:blip r:embed="rId4">
            <a:alphaModFix/>
          </a:blip>
          <a:stretch>
            <a:fillRect/>
          </a:stretch>
        </p:blipFill>
        <p:spPr>
          <a:xfrm>
            <a:off x="6713274" y="1139850"/>
            <a:ext cx="4343400" cy="448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6be610542_0_6"/>
          <p:cNvSpPr txBox="1">
            <a:spLocks noGrp="1"/>
          </p:cNvSpPr>
          <p:nvPr>
            <p:ph type="sldNum" idx="12"/>
          </p:nvPr>
        </p:nvSpPr>
        <p:spPr>
          <a:xfrm>
            <a:off x="9163136" y="6432516"/>
            <a:ext cx="2844900" cy="3651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169" name="Google Shape;169;g316be610542_0_6"/>
          <p:cNvSpPr txBox="1">
            <a:spLocks noGrp="1"/>
          </p:cNvSpPr>
          <p:nvPr>
            <p:ph type="body" idx="1"/>
          </p:nvPr>
        </p:nvSpPr>
        <p:spPr>
          <a:xfrm>
            <a:off x="331400" y="958600"/>
            <a:ext cx="11619300" cy="5213700"/>
          </a:xfrm>
          <a:prstGeom prst="rect">
            <a:avLst/>
          </a:prstGeom>
        </p:spPr>
        <p:txBody>
          <a:bodyPr spcFirstLastPara="1" wrap="square" lIns="0" tIns="0" rIns="0" bIns="0" anchor="t" anchorCtr="0">
            <a:noAutofit/>
          </a:bodyPr>
          <a:lstStyle/>
          <a:p>
            <a:pPr marL="457200" lvl="0" indent="-381000" algn="l" rtl="0">
              <a:spcBef>
                <a:spcPts val="1600"/>
              </a:spcBef>
              <a:spcAft>
                <a:spcPts val="0"/>
              </a:spcAft>
              <a:buSzPts val="2400"/>
              <a:buChar char="●"/>
            </a:pPr>
            <a:r>
              <a:rPr lang="en-US"/>
              <a:t>A resin 3D printer uses liquid photopolymer resin as the printing material. The printer cures (hardens) the resin layer by layer using ultraviolet (UV) light, typically from an LED or laser, to solidify the resin. Resin 3D printers are often used for applications that require high precision and fine detail, such as jewelry design, dental models, miniatures, and prototyping</a:t>
            </a:r>
            <a:endParaRPr/>
          </a:p>
          <a:p>
            <a:pPr marL="457200" lvl="0" indent="-381000" algn="l" rtl="0">
              <a:spcBef>
                <a:spcPts val="0"/>
              </a:spcBef>
              <a:spcAft>
                <a:spcPts val="0"/>
              </a:spcAft>
              <a:buSzPts val="2400"/>
              <a:buChar char="●"/>
            </a:pPr>
            <a:r>
              <a:rPr lang="en-US"/>
              <a:t>Printing Process:</a:t>
            </a:r>
            <a:endParaRPr/>
          </a:p>
          <a:p>
            <a:pPr marL="914400" lvl="1" indent="-364045" algn="l" rtl="0">
              <a:spcBef>
                <a:spcPts val="0"/>
              </a:spcBef>
              <a:spcAft>
                <a:spcPts val="0"/>
              </a:spcAft>
              <a:buSzPts val="2133"/>
              <a:buChar char="○"/>
            </a:pPr>
            <a:r>
              <a:rPr lang="en-US"/>
              <a:t>Resin is stored in a vat, and the build platform of the printer is submerged in the resin</a:t>
            </a:r>
            <a:endParaRPr/>
          </a:p>
          <a:p>
            <a:pPr marL="914400" lvl="1" indent="-364045" algn="l" rtl="0">
              <a:spcBef>
                <a:spcPts val="0"/>
              </a:spcBef>
              <a:spcAft>
                <a:spcPts val="0"/>
              </a:spcAft>
              <a:buSzPts val="2133"/>
              <a:buChar char="○"/>
            </a:pPr>
            <a:r>
              <a:rPr lang="en-US"/>
              <a:t>A light source (UV LED or laser) is used to selectively cure the resin layer by layer. In SLA (Stereolithography) and DLP (Digital Light Processing), the light source is directed at the resin to solidify specific areas based on the 3D model</a:t>
            </a:r>
            <a:endParaRPr/>
          </a:p>
          <a:p>
            <a:pPr marL="914400" lvl="1" indent="-364045" algn="l" rtl="0">
              <a:spcBef>
                <a:spcPts val="0"/>
              </a:spcBef>
              <a:spcAft>
                <a:spcPts val="0"/>
              </a:spcAft>
              <a:buSzPts val="2133"/>
              <a:buChar char="○"/>
            </a:pPr>
            <a:r>
              <a:rPr lang="en-US"/>
              <a:t>The print bed moves incrementally (up or down) to allow the next layer of resin to be cured</a:t>
            </a:r>
            <a:endParaRPr/>
          </a:p>
          <a:p>
            <a:pPr marL="914400" lvl="1" indent="-364045" algn="l" rtl="0">
              <a:spcBef>
                <a:spcPts val="0"/>
              </a:spcBef>
              <a:spcAft>
                <a:spcPts val="0"/>
              </a:spcAft>
              <a:buSzPts val="2133"/>
              <a:buChar char="○"/>
            </a:pPr>
            <a:r>
              <a:rPr lang="en-US"/>
              <a:t>This process repeats until the object is fully formed</a:t>
            </a:r>
            <a:endParaRPr/>
          </a:p>
        </p:txBody>
      </p:sp>
      <p:sp>
        <p:nvSpPr>
          <p:cNvPr id="170" name="Google Shape;170;g316be610542_0_6"/>
          <p:cNvSpPr txBox="1">
            <a:spLocks noGrp="1"/>
          </p:cNvSpPr>
          <p:nvPr>
            <p:ph type="title"/>
          </p:nvPr>
        </p:nvSpPr>
        <p:spPr>
          <a:xfrm>
            <a:off x="331400" y="141275"/>
            <a:ext cx="11250900" cy="582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2"/>
              </a:buClr>
              <a:buSzPts val="4400"/>
              <a:buFont typeface="Arial"/>
              <a:buNone/>
            </a:pPr>
            <a:r>
              <a:rPr lang="en-US" dirty="0"/>
              <a:t>Key Features of Resin 3D Printers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477307-5C0D-61EC-D4E0-43C8A5EF4B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3" name="Text Placeholder 2">
            <a:extLst>
              <a:ext uri="{FF2B5EF4-FFF2-40B4-BE49-F238E27FC236}">
                <a16:creationId xmlns:a16="http://schemas.microsoft.com/office/drawing/2014/main" id="{2455F29A-5EC5-7E35-7FB7-A9F863B22475}"/>
              </a:ext>
            </a:extLst>
          </p:cNvPr>
          <p:cNvSpPr>
            <a:spLocks noGrp="1"/>
          </p:cNvSpPr>
          <p:nvPr>
            <p:ph type="body" idx="1"/>
          </p:nvPr>
        </p:nvSpPr>
        <p:spPr>
          <a:xfrm>
            <a:off x="607485" y="974035"/>
            <a:ext cx="10972800" cy="5198165"/>
          </a:xfrm>
        </p:spPr>
        <p:txBody>
          <a:bodyPr/>
          <a:lstStyle/>
          <a:p>
            <a:pPr marL="571500" indent="-342900">
              <a:buFont typeface="Arial" panose="020B0604020202020204" pitchFamily="34" charset="0"/>
              <a:buChar char="•"/>
            </a:pPr>
            <a:r>
              <a:rPr lang="en-US" dirty="0"/>
              <a:t>Step 1: design a 3D model using a dedicated SW \ Application</a:t>
            </a:r>
          </a:p>
          <a:p>
            <a:pPr marL="571500" indent="-342900">
              <a:buFont typeface="Arial" panose="020B0604020202020204" pitchFamily="34" charset="0"/>
              <a:buChar char="•"/>
            </a:pPr>
            <a:r>
              <a:rPr lang="en-US" dirty="0"/>
              <a:t>Step 2: Generate an STL file or 3mf</a:t>
            </a:r>
          </a:p>
          <a:p>
            <a:pPr marL="571500" indent="-342900">
              <a:buFont typeface="Arial" panose="020B0604020202020204" pitchFamily="34" charset="0"/>
              <a:buChar char="•"/>
            </a:pPr>
            <a:r>
              <a:rPr lang="en-US" dirty="0"/>
              <a:t>Step 3: Slice the STL file using a printer specific slicer application</a:t>
            </a:r>
          </a:p>
          <a:p>
            <a:pPr marL="571500" indent="-342900">
              <a:buFont typeface="Arial" panose="020B0604020202020204" pitchFamily="34" charset="0"/>
              <a:buChar char="•"/>
            </a:pPr>
            <a:r>
              <a:rPr lang="en-US" dirty="0"/>
              <a:t>Step 4: Prepare the printer for printing (can be skipped in most new printers)</a:t>
            </a:r>
          </a:p>
          <a:p>
            <a:pPr marL="1028700" lvl="1" indent="-342900">
              <a:buFont typeface="Arial" panose="020B0604020202020204" pitchFamily="34" charset="0"/>
              <a:buChar char="•"/>
            </a:pPr>
            <a:r>
              <a:rPr lang="en-US" dirty="0"/>
              <a:t>Load Filament or fill with resin</a:t>
            </a:r>
          </a:p>
          <a:p>
            <a:pPr marL="1028700" lvl="1" indent="-342900">
              <a:buFont typeface="Arial" panose="020B0604020202020204" pitchFamily="34" charset="0"/>
              <a:buChar char="•"/>
            </a:pPr>
            <a:r>
              <a:rPr lang="en-US" dirty="0"/>
              <a:t>Bad leveling if needed</a:t>
            </a:r>
          </a:p>
          <a:p>
            <a:pPr marL="571500" indent="-342900">
              <a:buFont typeface="Arial" panose="020B0604020202020204" pitchFamily="34" charset="0"/>
              <a:buChar char="•"/>
            </a:pPr>
            <a:r>
              <a:rPr lang="en-US" dirty="0"/>
              <a:t>Step 5: Print the object</a:t>
            </a:r>
          </a:p>
          <a:p>
            <a:pPr marL="571500" indent="-342900">
              <a:buFont typeface="Arial" panose="020B0604020202020204" pitchFamily="34" charset="0"/>
              <a:buChar char="•"/>
            </a:pPr>
            <a:r>
              <a:rPr lang="en-US" dirty="0"/>
              <a:t>Step 6 (Not mandatory): Post processing or </a:t>
            </a:r>
            <a:r>
              <a:rPr lang="en-US" b="1" dirty="0"/>
              <a:t>curing</a:t>
            </a:r>
            <a:r>
              <a:rPr lang="en-US" dirty="0"/>
              <a:t> if using a </a:t>
            </a:r>
            <a:r>
              <a:rPr lang="en-US" b="1" dirty="0"/>
              <a:t>resin</a:t>
            </a:r>
            <a:r>
              <a:rPr lang="en-US" dirty="0"/>
              <a:t> printer</a:t>
            </a:r>
            <a:endParaRPr lang="en-IL" dirty="0"/>
          </a:p>
        </p:txBody>
      </p:sp>
      <p:sp>
        <p:nvSpPr>
          <p:cNvPr id="5" name="Title 4">
            <a:extLst>
              <a:ext uri="{FF2B5EF4-FFF2-40B4-BE49-F238E27FC236}">
                <a16:creationId xmlns:a16="http://schemas.microsoft.com/office/drawing/2014/main" id="{C0B5B40D-D256-7823-D5E1-C593071057C6}"/>
              </a:ext>
            </a:extLst>
          </p:cNvPr>
          <p:cNvSpPr>
            <a:spLocks noGrp="1"/>
          </p:cNvSpPr>
          <p:nvPr>
            <p:ph type="title"/>
          </p:nvPr>
        </p:nvSpPr>
        <p:spPr>
          <a:xfrm>
            <a:off x="667118" y="213014"/>
            <a:ext cx="10972800" cy="688134"/>
          </a:xfrm>
        </p:spPr>
        <p:txBody>
          <a:bodyPr/>
          <a:lstStyle/>
          <a:p>
            <a:r>
              <a:rPr lang="en-US" dirty="0"/>
              <a:t>Design to real world model process</a:t>
            </a:r>
            <a:endParaRPr lang="en-IL" dirty="0"/>
          </a:p>
        </p:txBody>
      </p:sp>
    </p:spTree>
    <p:extLst>
      <p:ext uri="{BB962C8B-B14F-4D97-AF65-F5344CB8AC3E}">
        <p14:creationId xmlns:p14="http://schemas.microsoft.com/office/powerpoint/2010/main" val="417146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09393-5AA4-D142-BDDC-1DDB1E3499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3" name="Text Placeholder 2">
            <a:extLst>
              <a:ext uri="{FF2B5EF4-FFF2-40B4-BE49-F238E27FC236}">
                <a16:creationId xmlns:a16="http://schemas.microsoft.com/office/drawing/2014/main" id="{9E76E965-0CA5-FA35-88D6-77539C4375BF}"/>
              </a:ext>
            </a:extLst>
          </p:cNvPr>
          <p:cNvSpPr>
            <a:spLocks noGrp="1"/>
          </p:cNvSpPr>
          <p:nvPr>
            <p:ph type="body" idx="1"/>
          </p:nvPr>
        </p:nvSpPr>
        <p:spPr>
          <a:xfrm>
            <a:off x="607484" y="892864"/>
            <a:ext cx="10972799" cy="5335657"/>
          </a:xfrm>
        </p:spPr>
        <p:txBody>
          <a:bodyPr/>
          <a:lstStyle/>
          <a:p>
            <a:pPr marL="514350" indent="-285750">
              <a:spcBef>
                <a:spcPts val="1200"/>
              </a:spcBef>
              <a:buFont typeface="Arial" panose="020B0604020202020204" pitchFamily="34" charset="0"/>
              <a:buChar char="•"/>
            </a:pPr>
            <a:r>
              <a:rPr lang="en-US" sz="1800" dirty="0"/>
              <a:t>Sketch</a:t>
            </a:r>
          </a:p>
          <a:p>
            <a:pPr marL="514350" indent="-285750">
              <a:spcBef>
                <a:spcPts val="1200"/>
              </a:spcBef>
              <a:buFont typeface="Arial" panose="020B0604020202020204" pitchFamily="34" charset="0"/>
              <a:buChar char="•"/>
            </a:pPr>
            <a:r>
              <a:rPr lang="en-US" sz="1800" dirty="0"/>
              <a:t>Essential sketch tools: Line, rectangle, circle, arcs, fillet</a:t>
            </a:r>
          </a:p>
          <a:p>
            <a:pPr marL="514350" indent="-285750">
              <a:spcBef>
                <a:spcPts val="1200"/>
              </a:spcBef>
              <a:buFont typeface="Arial" panose="020B0604020202020204" pitchFamily="34" charset="0"/>
              <a:buChar char="•"/>
            </a:pPr>
            <a:r>
              <a:rPr lang="en-US" sz="1800" dirty="0"/>
              <a:t>Extrude &amp; Revolve</a:t>
            </a:r>
          </a:p>
          <a:p>
            <a:pPr marL="514350" indent="-285750">
              <a:spcBef>
                <a:spcPts val="1200"/>
              </a:spcBef>
              <a:buFont typeface="Arial" panose="020B0604020202020204" pitchFamily="34" charset="0"/>
              <a:buChar char="•"/>
            </a:pPr>
            <a:r>
              <a:rPr lang="en-US" sz="1800" dirty="0"/>
              <a:t>Creating complex shapes with: Loft &amp; Sweep</a:t>
            </a:r>
          </a:p>
          <a:p>
            <a:pPr marL="514350" indent="-285750">
              <a:spcBef>
                <a:spcPts val="1200"/>
              </a:spcBef>
              <a:buFont typeface="Arial" panose="020B0604020202020204" pitchFamily="34" charset="0"/>
              <a:buChar char="•"/>
            </a:pPr>
            <a:r>
              <a:rPr lang="en-US" sz="1800" dirty="0"/>
              <a:t>Fillet &amp; Chamfer (smooth/rounded edges)</a:t>
            </a:r>
          </a:p>
          <a:p>
            <a:pPr marL="514350" indent="-285750">
              <a:spcBef>
                <a:spcPts val="1200"/>
              </a:spcBef>
              <a:buFont typeface="Arial" panose="020B0604020202020204" pitchFamily="34" charset="0"/>
              <a:buChar char="•"/>
            </a:pPr>
            <a:r>
              <a:rPr lang="en-US" sz="1800" dirty="0"/>
              <a:t>Shell (hollowing objects)</a:t>
            </a:r>
          </a:p>
          <a:p>
            <a:pPr marL="514350" indent="-285750">
              <a:spcBef>
                <a:spcPts val="1200"/>
              </a:spcBef>
              <a:buFont typeface="Arial" panose="020B0604020202020204" pitchFamily="34" charset="0"/>
              <a:buChar char="•"/>
            </a:pPr>
            <a:r>
              <a:rPr lang="en-US" sz="1800" dirty="0"/>
              <a:t>Modifying bodies: Move, Scale (under surface), Mirror, Pattern</a:t>
            </a:r>
          </a:p>
          <a:p>
            <a:pPr marL="514350" indent="-285750">
              <a:spcBef>
                <a:spcPts val="1200"/>
              </a:spcBef>
              <a:buFont typeface="Arial" panose="020B0604020202020204" pitchFamily="34" charset="0"/>
              <a:buChar char="•"/>
            </a:pPr>
            <a:r>
              <a:rPr lang="en-US" sz="1800" dirty="0"/>
              <a:t>Boolean operations: Join, Cut, Intersect</a:t>
            </a:r>
          </a:p>
          <a:p>
            <a:pPr marL="514350" indent="-285750">
              <a:spcBef>
                <a:spcPts val="1200"/>
              </a:spcBef>
              <a:buFont typeface="Arial" panose="020B0604020202020204" pitchFamily="34" charset="0"/>
              <a:buChar char="•"/>
            </a:pPr>
            <a:r>
              <a:rPr lang="en-US" sz="1800" dirty="0"/>
              <a:t>Tapping</a:t>
            </a:r>
          </a:p>
          <a:p>
            <a:pPr marL="514350" indent="-285750">
              <a:spcBef>
                <a:spcPts val="1200"/>
              </a:spcBef>
              <a:buFont typeface="Arial" panose="020B0604020202020204" pitchFamily="34" charset="0"/>
              <a:buChar char="•"/>
            </a:pPr>
            <a:r>
              <a:rPr lang="en-US" sz="1800" dirty="0"/>
              <a:t>Combining &amp; Editing</a:t>
            </a:r>
          </a:p>
          <a:p>
            <a:pPr marL="514350" indent="-285750">
              <a:spcBef>
                <a:spcPts val="1200"/>
              </a:spcBef>
              <a:buFont typeface="Arial" panose="020B0604020202020204" pitchFamily="34" charset="0"/>
              <a:buChar char="•"/>
            </a:pPr>
            <a:r>
              <a:rPr lang="en-US" sz="1800" dirty="0"/>
              <a:t>Tips and important considerations</a:t>
            </a:r>
          </a:p>
          <a:p>
            <a:pPr marL="514350" indent="-285750">
              <a:spcBef>
                <a:spcPts val="1200"/>
              </a:spcBef>
              <a:buFont typeface="Arial" panose="020B0604020202020204" pitchFamily="34" charset="0"/>
              <a:buChar char="•"/>
            </a:pPr>
            <a:r>
              <a:rPr lang="en-US" sz="1800" dirty="0"/>
              <a:t>Exporting 3D models </a:t>
            </a:r>
            <a:endParaRPr lang="en-IL" sz="1800" dirty="0"/>
          </a:p>
        </p:txBody>
      </p:sp>
      <p:sp>
        <p:nvSpPr>
          <p:cNvPr id="6" name="Google Shape;170;g316be610542_0_6">
            <a:extLst>
              <a:ext uri="{FF2B5EF4-FFF2-40B4-BE49-F238E27FC236}">
                <a16:creationId xmlns:a16="http://schemas.microsoft.com/office/drawing/2014/main" id="{6ED95A70-AE55-F414-C1F2-D43C48EA4CA1}"/>
              </a:ext>
            </a:extLst>
          </p:cNvPr>
          <p:cNvSpPr txBox="1">
            <a:spLocks/>
          </p:cNvSpPr>
          <p:nvPr/>
        </p:nvSpPr>
        <p:spPr>
          <a:xfrm>
            <a:off x="607484" y="310564"/>
            <a:ext cx="11250900" cy="582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909"/>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Design a 3D model with Fusion 360</a:t>
            </a:r>
          </a:p>
        </p:txBody>
      </p:sp>
    </p:spTree>
    <p:extLst>
      <p:ext uri="{BB962C8B-B14F-4D97-AF65-F5344CB8AC3E}">
        <p14:creationId xmlns:p14="http://schemas.microsoft.com/office/powerpoint/2010/main" val="36979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EE6854-59B9-A1FB-94B3-C9470BA140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5" name="Title 4">
            <a:extLst>
              <a:ext uri="{FF2B5EF4-FFF2-40B4-BE49-F238E27FC236}">
                <a16:creationId xmlns:a16="http://schemas.microsoft.com/office/drawing/2014/main" id="{08B04A8A-D8A3-4560-D63A-F8746532E378}"/>
              </a:ext>
            </a:extLst>
          </p:cNvPr>
          <p:cNvSpPr>
            <a:spLocks noGrp="1"/>
          </p:cNvSpPr>
          <p:nvPr>
            <p:ph type="title"/>
          </p:nvPr>
        </p:nvSpPr>
        <p:spPr>
          <a:xfrm>
            <a:off x="607484" y="411797"/>
            <a:ext cx="10972800" cy="542360"/>
          </a:xfrm>
        </p:spPr>
        <p:txBody>
          <a:bodyPr/>
          <a:lstStyle/>
          <a:p>
            <a:r>
              <a:rPr lang="en-US" dirty="0"/>
              <a:t>Importing an STL file for editing</a:t>
            </a:r>
            <a:endParaRPr lang="en-IL" dirty="0"/>
          </a:p>
        </p:txBody>
      </p:sp>
      <p:pic>
        <p:nvPicPr>
          <p:cNvPr id="7" name="Picture 6">
            <a:extLst>
              <a:ext uri="{FF2B5EF4-FFF2-40B4-BE49-F238E27FC236}">
                <a16:creationId xmlns:a16="http://schemas.microsoft.com/office/drawing/2014/main" id="{FAF3EDDB-9BC6-1B45-2DCA-62698B724EE9}"/>
              </a:ext>
            </a:extLst>
          </p:cNvPr>
          <p:cNvPicPr>
            <a:picLocks noChangeAspect="1"/>
          </p:cNvPicPr>
          <p:nvPr/>
        </p:nvPicPr>
        <p:blipFill>
          <a:blip r:embed="rId2"/>
          <a:stretch>
            <a:fillRect/>
          </a:stretch>
        </p:blipFill>
        <p:spPr>
          <a:xfrm>
            <a:off x="523819" y="1111054"/>
            <a:ext cx="2202215" cy="2228494"/>
          </a:xfrm>
          <a:prstGeom prst="rect">
            <a:avLst/>
          </a:prstGeom>
        </p:spPr>
      </p:pic>
      <p:pic>
        <p:nvPicPr>
          <p:cNvPr id="9" name="Picture 8">
            <a:extLst>
              <a:ext uri="{FF2B5EF4-FFF2-40B4-BE49-F238E27FC236}">
                <a16:creationId xmlns:a16="http://schemas.microsoft.com/office/drawing/2014/main" id="{42EA6326-B61B-1778-6A10-9271A1351053}"/>
              </a:ext>
            </a:extLst>
          </p:cNvPr>
          <p:cNvPicPr>
            <a:picLocks noChangeAspect="1"/>
          </p:cNvPicPr>
          <p:nvPr/>
        </p:nvPicPr>
        <p:blipFill>
          <a:blip r:embed="rId3"/>
          <a:stretch>
            <a:fillRect/>
          </a:stretch>
        </p:blipFill>
        <p:spPr>
          <a:xfrm>
            <a:off x="3235894" y="1089822"/>
            <a:ext cx="2073418" cy="2228494"/>
          </a:xfrm>
          <a:prstGeom prst="rect">
            <a:avLst/>
          </a:prstGeom>
        </p:spPr>
      </p:pic>
      <p:pic>
        <p:nvPicPr>
          <p:cNvPr id="11" name="Picture 10">
            <a:extLst>
              <a:ext uri="{FF2B5EF4-FFF2-40B4-BE49-F238E27FC236}">
                <a16:creationId xmlns:a16="http://schemas.microsoft.com/office/drawing/2014/main" id="{6853025E-30D1-0C71-D635-3EC1B6F204DC}"/>
              </a:ext>
            </a:extLst>
          </p:cNvPr>
          <p:cNvPicPr>
            <a:picLocks noChangeAspect="1"/>
          </p:cNvPicPr>
          <p:nvPr/>
        </p:nvPicPr>
        <p:blipFill>
          <a:blip r:embed="rId4"/>
          <a:stretch>
            <a:fillRect/>
          </a:stretch>
        </p:blipFill>
        <p:spPr>
          <a:xfrm>
            <a:off x="5817703" y="1111054"/>
            <a:ext cx="2035550" cy="2228494"/>
          </a:xfrm>
          <a:prstGeom prst="rect">
            <a:avLst/>
          </a:prstGeom>
        </p:spPr>
      </p:pic>
      <p:pic>
        <p:nvPicPr>
          <p:cNvPr id="13" name="Picture 12">
            <a:extLst>
              <a:ext uri="{FF2B5EF4-FFF2-40B4-BE49-F238E27FC236}">
                <a16:creationId xmlns:a16="http://schemas.microsoft.com/office/drawing/2014/main" id="{C8A788EE-DF52-4091-F3AF-8E3DD85A86CA}"/>
              </a:ext>
            </a:extLst>
          </p:cNvPr>
          <p:cNvPicPr>
            <a:picLocks noChangeAspect="1"/>
          </p:cNvPicPr>
          <p:nvPr/>
        </p:nvPicPr>
        <p:blipFill>
          <a:blip r:embed="rId5"/>
          <a:stretch>
            <a:fillRect/>
          </a:stretch>
        </p:blipFill>
        <p:spPr>
          <a:xfrm>
            <a:off x="8360175" y="1089822"/>
            <a:ext cx="2651990" cy="2270957"/>
          </a:xfrm>
          <a:prstGeom prst="rect">
            <a:avLst/>
          </a:prstGeom>
        </p:spPr>
      </p:pic>
      <p:pic>
        <p:nvPicPr>
          <p:cNvPr id="18" name="Picture 17">
            <a:extLst>
              <a:ext uri="{FF2B5EF4-FFF2-40B4-BE49-F238E27FC236}">
                <a16:creationId xmlns:a16="http://schemas.microsoft.com/office/drawing/2014/main" id="{239E00E5-3E13-6DB5-9E2D-4A41697D6B14}"/>
              </a:ext>
            </a:extLst>
          </p:cNvPr>
          <p:cNvPicPr>
            <a:picLocks noChangeAspect="1"/>
          </p:cNvPicPr>
          <p:nvPr/>
        </p:nvPicPr>
        <p:blipFill>
          <a:blip r:embed="rId6"/>
          <a:stretch>
            <a:fillRect/>
          </a:stretch>
        </p:blipFill>
        <p:spPr>
          <a:xfrm>
            <a:off x="1444845" y="3518453"/>
            <a:ext cx="1881451" cy="2736293"/>
          </a:xfrm>
          <a:prstGeom prst="rect">
            <a:avLst/>
          </a:prstGeom>
        </p:spPr>
      </p:pic>
      <p:sp>
        <p:nvSpPr>
          <p:cNvPr id="19" name="Arrow: Right 18">
            <a:extLst>
              <a:ext uri="{FF2B5EF4-FFF2-40B4-BE49-F238E27FC236}">
                <a16:creationId xmlns:a16="http://schemas.microsoft.com/office/drawing/2014/main" id="{329E3581-89B1-D6BF-8470-43119D28CCE6}"/>
              </a:ext>
            </a:extLst>
          </p:cNvPr>
          <p:cNvSpPr/>
          <p:nvPr/>
        </p:nvSpPr>
        <p:spPr>
          <a:xfrm>
            <a:off x="1060174" y="5376005"/>
            <a:ext cx="483704" cy="2472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1" name="Picture 20">
            <a:extLst>
              <a:ext uri="{FF2B5EF4-FFF2-40B4-BE49-F238E27FC236}">
                <a16:creationId xmlns:a16="http://schemas.microsoft.com/office/drawing/2014/main" id="{22B5EA3B-F8AF-1E0E-4E21-30F966486363}"/>
              </a:ext>
            </a:extLst>
          </p:cNvPr>
          <p:cNvPicPr>
            <a:picLocks noChangeAspect="1"/>
          </p:cNvPicPr>
          <p:nvPr/>
        </p:nvPicPr>
        <p:blipFill>
          <a:blip r:embed="rId7"/>
          <a:stretch>
            <a:fillRect/>
          </a:stretch>
        </p:blipFill>
        <p:spPr>
          <a:xfrm>
            <a:off x="4415502" y="3964499"/>
            <a:ext cx="2804403" cy="1844200"/>
          </a:xfrm>
          <a:prstGeom prst="rect">
            <a:avLst/>
          </a:prstGeom>
        </p:spPr>
      </p:pic>
      <p:sp>
        <p:nvSpPr>
          <p:cNvPr id="22" name="Arrow: Right 21">
            <a:extLst>
              <a:ext uri="{FF2B5EF4-FFF2-40B4-BE49-F238E27FC236}">
                <a16:creationId xmlns:a16="http://schemas.microsoft.com/office/drawing/2014/main" id="{FE84E6D9-2F3F-0509-CC7E-5D691059E0A1}"/>
              </a:ext>
            </a:extLst>
          </p:cNvPr>
          <p:cNvSpPr/>
          <p:nvPr/>
        </p:nvSpPr>
        <p:spPr>
          <a:xfrm>
            <a:off x="2819926" y="2080422"/>
            <a:ext cx="322076" cy="2472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3" name="Arrow: Right 22">
            <a:extLst>
              <a:ext uri="{FF2B5EF4-FFF2-40B4-BE49-F238E27FC236}">
                <a16:creationId xmlns:a16="http://schemas.microsoft.com/office/drawing/2014/main" id="{19AB054F-B18A-788F-68AF-ABE54574E54E}"/>
              </a:ext>
            </a:extLst>
          </p:cNvPr>
          <p:cNvSpPr/>
          <p:nvPr/>
        </p:nvSpPr>
        <p:spPr>
          <a:xfrm>
            <a:off x="5403204" y="2080422"/>
            <a:ext cx="322076" cy="2472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Arrow: Right 23">
            <a:extLst>
              <a:ext uri="{FF2B5EF4-FFF2-40B4-BE49-F238E27FC236}">
                <a16:creationId xmlns:a16="http://schemas.microsoft.com/office/drawing/2014/main" id="{59050F8D-E0B2-A59A-F855-B3B9A2459223}"/>
              </a:ext>
            </a:extLst>
          </p:cNvPr>
          <p:cNvSpPr/>
          <p:nvPr/>
        </p:nvSpPr>
        <p:spPr>
          <a:xfrm>
            <a:off x="7945676" y="2079358"/>
            <a:ext cx="322076" cy="2472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Arrow: Right 24">
            <a:extLst>
              <a:ext uri="{FF2B5EF4-FFF2-40B4-BE49-F238E27FC236}">
                <a16:creationId xmlns:a16="http://schemas.microsoft.com/office/drawing/2014/main" id="{3C9899B3-4341-A695-1B52-0981048A0A98}"/>
              </a:ext>
            </a:extLst>
          </p:cNvPr>
          <p:cNvSpPr/>
          <p:nvPr/>
        </p:nvSpPr>
        <p:spPr>
          <a:xfrm>
            <a:off x="446446" y="2451483"/>
            <a:ext cx="322076" cy="2472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70865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Int_PPT Template_ClearPro_16x9">
  <a:themeElements>
    <a:clrScheme name="Intel Color Palette">
      <a:dk1>
        <a:srgbClr val="000000"/>
      </a:dk1>
      <a:lt1>
        <a:srgbClr val="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1434</TotalTime>
  <Words>1008</Words>
  <Application>Microsoft Office PowerPoint</Application>
  <PresentationFormat>Widescreen</PresentationFormat>
  <Paragraphs>177</Paragraphs>
  <Slides>14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Noto Sans Symbols</vt:lpstr>
      <vt:lpstr>Wingdings</vt:lpstr>
      <vt:lpstr>Int_PPT Template_ClearPro_16x9</vt:lpstr>
      <vt:lpstr>3D Design and printing</vt:lpstr>
      <vt:lpstr>3D printing</vt:lpstr>
      <vt:lpstr>Some background…</vt:lpstr>
      <vt:lpstr>Key Features of FDM 3D Printers</vt:lpstr>
      <vt:lpstr>PowerPoint Presentation</vt:lpstr>
      <vt:lpstr>Key Features of Resin 3D Printers</vt:lpstr>
      <vt:lpstr>Design to real world model process</vt:lpstr>
      <vt:lpstr>PowerPoint Presentation</vt:lpstr>
      <vt:lpstr>Importing an STL file for editing</vt:lpstr>
      <vt:lpstr>Tips and considerations</vt:lpstr>
      <vt:lpstr>PowerPoint Presentation</vt:lpstr>
      <vt:lpstr>Slicer setup</vt:lpstr>
      <vt:lpstr>Cheap - watch from anywhere camera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Tal, Gil (Mobileye)</dc:creator>
  <cp:lastModifiedBy>Gil Tal</cp:lastModifiedBy>
  <cp:revision>10</cp:revision>
  <dcterms:created xsi:type="dcterms:W3CDTF">2020-10-05T05:49:41Z</dcterms:created>
  <dcterms:modified xsi:type="dcterms:W3CDTF">2025-03-13T09:04:38Z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0x0101005AD99616218D054EA63C510D5C3ED3A7</vt:lpwstr>
  </property>
</Properties>
</file>